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5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3A780-8AA1-4E9B-8B98-BF0B839063CC}" type="datetimeFigureOut">
              <a:rPr lang="es-MX" smtClean="0"/>
              <a:pPr/>
              <a:t>28/09/2011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1DC98-BF23-4F69-97B7-E6A4E1DAE8F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EXAMEN 2011-09-29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Ingeniería Industrial y Productividad</a:t>
            </a:r>
          </a:p>
          <a:p>
            <a:r>
              <a:rPr lang="es-MX" dirty="0" smtClean="0"/>
              <a:t>Semestre 2012-1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DE LA INGENIERÍA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sz="2400" dirty="0" smtClean="0"/>
              <a:t>¿PARA EL GRUPO CUÁL FUE LA FUNCIÓN DE LA INGENIERÍA MÁS IMPORTANTE EN PRIMER LUGAR?  (1 punto)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Investigación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Desarrollo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Diseño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Construcción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Producción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Operación</a:t>
            </a:r>
            <a:endParaRPr lang="es-MX" sz="24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DE LA INGENIERÍA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sz="2400" dirty="0" smtClean="0"/>
              <a:t>¿PARA EL GRUPO CUÁL FUE LA FUNCIÓN DE LA INGENIERÍA IMPORTANTE PERO EN SEGUNDO LUGAR?  (1 punto)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Investigación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Desarrollo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Diseño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Construcción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Producción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Operación</a:t>
            </a:r>
            <a:endParaRPr lang="es-MX" sz="24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FUNCIONES DE LA INGENIERÍA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r>
              <a:rPr lang="es-MX" sz="2400" dirty="0" smtClean="0"/>
              <a:t>¿PARA EL GRUPO CUÁL FUE LA FUNCIÓN DE LA INGENIERÍA MENOS IMPORTANTE O EN ÚLTIMO LUGAR?  (1 punto)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Investigación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Desarrollo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Diseño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Construcción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Producción</a:t>
            </a:r>
          </a:p>
          <a:p>
            <a:pPr marL="2628900" lvl="5" indent="-457200">
              <a:buFont typeface="+mj-lt"/>
              <a:buAutoNum type="alphaUcPeriod"/>
            </a:pPr>
            <a:r>
              <a:rPr lang="es-MX" sz="2400" dirty="0" smtClean="0"/>
              <a:t>Operación</a:t>
            </a:r>
            <a:endParaRPr lang="es-MX" sz="2400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000" dirty="0" smtClean="0"/>
              <a:t>¿CUÁL DE LAS SIGUIENTES  HABILIDADES  NO CORRESPONDE AL INGENIERO INDUSTRIAL</a:t>
            </a:r>
            <a:r>
              <a:rPr lang="es-MX" sz="2000" dirty="0" smtClean="0"/>
              <a:t>?  (2 puntos)</a:t>
            </a:r>
            <a:endParaRPr lang="es-MX" sz="2000" dirty="0" smtClean="0"/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de liderazgo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matemáticas 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culinarias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cuantitativas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 para escuchar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Habilidades para negociar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HABILIDADES DEL INGENIERO INDUSTRIAL</a:t>
            </a:r>
            <a:endParaRPr lang="es-MX" sz="3200" dirty="0"/>
          </a:p>
        </p:txBody>
      </p:sp>
      <p:pic>
        <p:nvPicPr>
          <p:cNvPr id="5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000" dirty="0" smtClean="0"/>
              <a:t>¿CUÁL DE LAS SIGUIENTES  HABILIDADES  NO CORRESPONDE AL INGENIERO INDUSTRIAL</a:t>
            </a:r>
            <a:r>
              <a:rPr lang="es-MX" sz="2000" dirty="0" smtClean="0"/>
              <a:t>?  (2 puntos)</a:t>
            </a:r>
            <a:endParaRPr lang="es-MX" sz="2000" dirty="0" smtClean="0"/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Diplomacia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Paciencia 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Competencia técnica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Ética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Deportividad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Mente inquisitiva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HABILIDADES DEL INGENIERO INDUSTRIAL</a:t>
            </a:r>
            <a:endParaRPr lang="es-MX" sz="3200" dirty="0"/>
          </a:p>
        </p:txBody>
      </p:sp>
      <p:pic>
        <p:nvPicPr>
          <p:cNvPr id="5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000" dirty="0" smtClean="0"/>
              <a:t>¿CUÁL DE LAS SIGUIENTES  HABILIDADES  NO CORRESPONDE AL INGENIERO INDUSTRIAL</a:t>
            </a:r>
            <a:r>
              <a:rPr lang="es-MX" sz="2000" dirty="0" smtClean="0"/>
              <a:t>?   (2 puntos)</a:t>
            </a:r>
            <a:endParaRPr lang="es-MX" sz="2000" dirty="0" smtClean="0"/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Buen sentido común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Intolerancia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Ingenio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Multifacético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Mente inquisitiva y curiosa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Deseo de alcanzar la eficiencia</a:t>
            </a:r>
            <a:endParaRPr lang="es-MX" dirty="0"/>
          </a:p>
        </p:txBody>
      </p:sp>
      <p:pic>
        <p:nvPicPr>
          <p:cNvPr id="5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HABILIDADES DEL INGENIERO INDUSTRIAL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000" dirty="0" smtClean="0"/>
              <a:t>¿CUÁL DE LAS SIGUIENTES  HABILIDADES  NO CORRESPONDE AL INGENIERO INDUSTRIAL</a:t>
            </a:r>
            <a:r>
              <a:rPr lang="es-MX" sz="2000" dirty="0" smtClean="0"/>
              <a:t>?  (2 puntos)</a:t>
            </a:r>
            <a:endParaRPr lang="es-MX" sz="2000" dirty="0" smtClean="0"/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Agilidad en el manejo del tiempo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Aptitud para la mecánica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Pasión por el mejoramiento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Ser multifacético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Deseo continuo de aprender</a:t>
            </a:r>
          </a:p>
          <a:p>
            <a:pPr marL="3200400" lvl="6" indent="-514350">
              <a:buFont typeface="+mj-lt"/>
              <a:buAutoNum type="alphaUcPeriod"/>
            </a:pPr>
            <a:r>
              <a:rPr lang="es-MX" dirty="0" smtClean="0"/>
              <a:t>Pasión por el juego</a:t>
            </a:r>
          </a:p>
        </p:txBody>
      </p:sp>
      <p:pic>
        <p:nvPicPr>
          <p:cNvPr id="5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  <p:sp>
        <p:nvSpPr>
          <p:cNvPr id="6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HABILIDADES DEL INGENIERO INDUSTRIAL</a:t>
            </a:r>
            <a:endParaRPr lang="es-MX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FUNCIONES DE LA INGENIERÍA"/>
  <p:tag name="QUESTIONTYPE" val=" 0"/>
  <p:tag name="QUESTIONCHOICES" val=" 4"/>
  <p:tag name="QUESTIONANSWER" val="E"/>
  <p:tag name="QUESTIONDIFFICULTY" val=" 0"/>
  <p:tag name="QUESTIONPOINTS" val=" 1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FUNCIONES DE LA INGENIERÍA"/>
  <p:tag name="QUESTIONTYPE" val=" 0"/>
  <p:tag name="QUESTIONCHOICES" val=" 4"/>
  <p:tag name="QUESTIONANSWER" val="B"/>
  <p:tag name="QUESTIONDIFFICULTY" val=" 0"/>
  <p:tag name="QUESTIONPOINTS" val=" 1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FUNCIONES DE LA INGENIERÍA"/>
  <p:tag name="QUESTIONTYPE" val=" 0"/>
  <p:tag name="QUESTIONCHOICES" val=" 4"/>
  <p:tag name="QUESTIONANSWER" val="F"/>
  <p:tag name="QUESTIONDIFFICULTY" val=" 0"/>
  <p:tag name="QUESTIONPOINTS" val=" 1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HABILIDADES 1"/>
  <p:tag name="QUESTIONTYPE" val=" 0"/>
  <p:tag name="QUESTIONCHOICES" val=" 4"/>
  <p:tag name="QUESTIONANSWER" val="C"/>
  <p:tag name="QUESTIONDIFFICULTY" val=" 0"/>
  <p:tag name="QUESTIONPOINTS" val=" 2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HABILIDADES 2"/>
  <p:tag name="QUESTIONTYPE" val=" 0"/>
  <p:tag name="QUESTIONCHOICES" val=" 4"/>
  <p:tag name="QUESTIONANSWER" val="E"/>
  <p:tag name="QUESTIONDIFFICULTY" val=" 0"/>
  <p:tag name="QUESTIONPOINTS" val=" 2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HABILIDADES 3"/>
  <p:tag name="QUESTIONTYPE" val=" 0"/>
  <p:tag name="QUESTIONCHOICES" val=" 4"/>
  <p:tag name="QUESTIONANSWER" val="B"/>
  <p:tag name="QUESTIONDIFFICULTY" val=" 0"/>
  <p:tag name="QUESTIONPOINTS" val=" 2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HABILIDADES 4"/>
  <p:tag name="QUESTIONTYPE" val=" 0"/>
  <p:tag name="QUESTIONCHOICES" val=" 4"/>
  <p:tag name="QUESTIONANSWER" val="F"/>
  <p:tag name="QUESTIONDIFFICULTY" val=" 0"/>
  <p:tag name="QUESTIONPOINTS" val=" 2"/>
  <p:tag name="QUESTIONCHANCES" val=" 2"/>
  <p:tag name="QUESTIONTIMER" val="02:0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244</Words>
  <Application>Microsoft Office PowerPoint</Application>
  <PresentationFormat>Presentación en pantalla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EXAMEN 2011-09-29</vt:lpstr>
      <vt:lpstr>FUNCIONES DE LA INGENIERÍA</vt:lpstr>
      <vt:lpstr>FUNCIONES DE LA INGENIERÍA</vt:lpstr>
      <vt:lpstr>FUNCIONES DE LA INGENIERÍA</vt:lpstr>
      <vt:lpstr>HABILIDADES DEL INGENIERO INDUSTRIAL</vt:lpstr>
      <vt:lpstr>HABILIDADES DEL INGENIERO INDUSTRIAL</vt:lpstr>
      <vt:lpstr>HABILIDADES DEL INGENIERO INDUSTRIAL</vt:lpstr>
      <vt:lpstr>HABILIDADES DEL INGENIERO INDUSTRIAL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¿Qué es la Ingeniería?</dc:title>
  <dc:creator>JuanUrsul</dc:creator>
  <cp:lastModifiedBy>JuanUrsul</cp:lastModifiedBy>
  <cp:revision>18</cp:revision>
  <dcterms:created xsi:type="dcterms:W3CDTF">2011-08-21T22:27:30Z</dcterms:created>
  <dcterms:modified xsi:type="dcterms:W3CDTF">2011-09-29T02:43:24Z</dcterms:modified>
</cp:coreProperties>
</file>