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5" r:id="rId5"/>
    <p:sldId id="261" r:id="rId6"/>
    <p:sldId id="259" r:id="rId7"/>
    <p:sldId id="262" r:id="rId8"/>
    <p:sldId id="257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 autoAdjust="0"/>
    <p:restoredTop sz="94660"/>
  </p:normalViewPr>
  <p:slideViewPr>
    <p:cSldViewPr>
      <p:cViewPr varScale="1">
        <p:scale>
          <a:sx n="67" d="100"/>
          <a:sy n="67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t>02/10/2011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t>02/10/2011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t>02/10/2011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t>02/10/2011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t>02/10/2011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t>02/10/2011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t>02/10/2011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t>02/10/2011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t>02/10/2011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t>02/10/2011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t>02/10/2011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56F4E-D722-48B0-AF6C-E7F7A769E2FA}" type="datetimeFigureOut">
              <a:rPr lang="es-MX" smtClean="0"/>
              <a:t>02/10/2011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BD710-440E-42A4-85CB-9AB9351EAF3F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RETOS Y OPORTUNIDADES</a:t>
            </a:r>
            <a:br>
              <a:rPr lang="es-MX" dirty="0" smtClean="0"/>
            </a:br>
            <a:r>
              <a:rPr lang="es-MX" dirty="0" smtClean="0"/>
              <a:t>por área emergente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3 DE OCTUBRE DE 2011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2913" y="1643063"/>
            <a:ext cx="8229600" cy="4525963"/>
          </a:xfrm>
        </p:spPr>
        <p:txBody>
          <a:bodyPr>
            <a:normAutofit lnSpcReduction="10000"/>
          </a:bodyPr>
          <a:lstStyle/>
          <a:p>
            <a:endParaRPr lang="es-MX" sz="2400" dirty="0" smtClean="0"/>
          </a:p>
          <a:p>
            <a:r>
              <a:rPr lang="es-MX" sz="2400" dirty="0" smtClean="0"/>
              <a:t>9)</a:t>
            </a:r>
            <a:endParaRPr lang="es-MX" sz="2400" dirty="0"/>
          </a:p>
          <a:p>
            <a:r>
              <a:rPr lang="es-MX" sz="2400" dirty="0" smtClean="0"/>
              <a:t>¿Cuál es el núcleo asociado a la </a:t>
            </a:r>
            <a:r>
              <a:rPr lang="es-MX" sz="2400" u="sng" dirty="0" smtClean="0"/>
              <a:t>manufactura del siglo XXI </a:t>
            </a:r>
            <a:r>
              <a:rPr lang="es-MX" sz="2400" dirty="0" smtClean="0"/>
              <a:t>para la integración </a:t>
            </a:r>
            <a:r>
              <a:rPr lang="es-MX" sz="2400" dirty="0"/>
              <a:t>de pequeña escala; nivel de desempeño operacional con logística, estrategias a largo plazo y evaluación de </a:t>
            </a:r>
            <a:r>
              <a:rPr lang="es-MX" sz="2400" dirty="0" smtClean="0"/>
              <a:t>mercado y deberán </a:t>
            </a:r>
            <a:r>
              <a:rPr lang="es-MX" sz="2400" dirty="0"/>
              <a:t>ser modeladas las decisiones con horizontes de tiempo </a:t>
            </a:r>
            <a:r>
              <a:rPr lang="es-MX" sz="2400" dirty="0" smtClean="0"/>
              <a:t>finitos</a:t>
            </a:r>
            <a:r>
              <a:rPr lang="es-MX" sz="2400" dirty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r>
              <a:rPr lang="es-MX" sz="2400" dirty="0" smtClean="0"/>
              <a:t>10)</a:t>
            </a:r>
            <a:endParaRPr lang="es-MX" sz="2400" dirty="0"/>
          </a:p>
          <a:p>
            <a:r>
              <a:rPr lang="es-MX" sz="2400" dirty="0" smtClean="0"/>
              <a:t>¿Cuál es el núcleo asociado al </a:t>
            </a:r>
            <a:r>
              <a:rPr lang="es-MX" sz="2400" u="sng" dirty="0" smtClean="0"/>
              <a:t>diseño y manufactura de productos biomédicos</a:t>
            </a:r>
            <a:r>
              <a:rPr lang="es-MX" sz="2400" dirty="0" smtClean="0"/>
              <a:t> para que los </a:t>
            </a:r>
            <a:r>
              <a:rPr lang="es-MX" sz="2400" dirty="0"/>
              <a:t>ingenieros industriales contribuirán en todas las facetas de la manufactura rápida, incluyendo </a:t>
            </a:r>
            <a:r>
              <a:rPr lang="es-MX" sz="2400" dirty="0" smtClean="0"/>
              <a:t>metodologías </a:t>
            </a:r>
            <a:r>
              <a:rPr lang="es-MX" sz="2400" dirty="0"/>
              <a:t>de CAD/CAM, prototipos, rápidos y con ingenierías coexistentes en productos biomédicos.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sz="2400" dirty="0" smtClean="0"/>
          </a:p>
          <a:p>
            <a:r>
              <a:rPr lang="es-MX" sz="2400" dirty="0" smtClean="0"/>
              <a:t>1)</a:t>
            </a:r>
            <a:endParaRPr lang="es-MX" sz="2400" dirty="0"/>
          </a:p>
          <a:p>
            <a:r>
              <a:rPr lang="es-MX" sz="2400" dirty="0" smtClean="0"/>
              <a:t>¿Cuál es el núcleo asociado a la </a:t>
            </a:r>
            <a:r>
              <a:rPr lang="es-MX" sz="2400" u="sng" dirty="0" smtClean="0"/>
              <a:t>manufactura del siglo XXI </a:t>
            </a:r>
            <a:r>
              <a:rPr lang="es-MX" sz="2400" dirty="0" smtClean="0"/>
              <a:t>para la </a:t>
            </a:r>
            <a:r>
              <a:rPr lang="es-MX" sz="2400" dirty="0"/>
              <a:t>globalización </a:t>
            </a:r>
            <a:r>
              <a:rPr lang="es-MX" sz="2400" dirty="0" smtClean="0"/>
              <a:t>que ofrece </a:t>
            </a:r>
            <a:r>
              <a:rPr lang="es-MX" sz="2400" dirty="0"/>
              <a:t>nuevas oportunidades y flexibilidad para el diseño de sistemas de </a:t>
            </a:r>
            <a:r>
              <a:rPr lang="es-MX" sz="2400" dirty="0" smtClean="0"/>
              <a:t>manufactura</a:t>
            </a:r>
            <a:r>
              <a:rPr lang="es-MX" sz="2400" dirty="0"/>
              <a:t> </a:t>
            </a:r>
            <a:r>
              <a:rPr lang="es-MX" sz="2400" dirty="0" smtClean="0"/>
              <a:t>y mediciones </a:t>
            </a:r>
            <a:r>
              <a:rPr lang="es-MX" sz="2400" dirty="0" err="1" smtClean="0"/>
              <a:t>multicriterio</a:t>
            </a:r>
            <a:r>
              <a:rPr lang="es-MX" sz="2400" dirty="0" smtClean="0"/>
              <a:t>?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sz="2400" dirty="0" smtClean="0"/>
          </a:p>
          <a:p>
            <a:endParaRPr lang="es-MX" sz="2400" dirty="0"/>
          </a:p>
          <a:p>
            <a:r>
              <a:rPr lang="es-MX" sz="2400" dirty="0" smtClean="0"/>
              <a:t>2)</a:t>
            </a:r>
          </a:p>
          <a:p>
            <a:r>
              <a:rPr lang="es-MX" sz="2400" dirty="0" smtClean="0"/>
              <a:t>¿Cuál es el núcleo asociado a la </a:t>
            </a:r>
            <a:r>
              <a:rPr lang="es-MX" sz="2400" u="sng" dirty="0" smtClean="0"/>
              <a:t>fuerza de trabajo del siglo XXI </a:t>
            </a:r>
            <a:r>
              <a:rPr lang="es-MX" sz="2400" dirty="0" smtClean="0"/>
              <a:t>para el diseño </a:t>
            </a:r>
            <a:r>
              <a:rPr lang="es-MX" sz="2400" dirty="0"/>
              <a:t>de ambientes laborales seguros para apoyar a una fuerza de </a:t>
            </a:r>
            <a:r>
              <a:rPr lang="es-MX" sz="2400" dirty="0" smtClean="0"/>
              <a:t>trabajo?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/>
          </a:p>
          <a:p>
            <a:r>
              <a:rPr lang="es-MX" sz="2400" dirty="0" smtClean="0"/>
              <a:t>3)</a:t>
            </a:r>
          </a:p>
          <a:p>
            <a:r>
              <a:rPr lang="es-MX" sz="2400" dirty="0" smtClean="0"/>
              <a:t>¿Cuál es el núcleo asociado al </a:t>
            </a:r>
            <a:r>
              <a:rPr lang="es-MX" sz="2400" u="sng" dirty="0" smtClean="0"/>
              <a:t>diseño y manufactura de productos biomédicos</a:t>
            </a:r>
            <a:r>
              <a:rPr lang="es-MX" sz="2400" dirty="0" smtClean="0"/>
              <a:t> para que la </a:t>
            </a:r>
            <a:r>
              <a:rPr lang="es-MX" sz="2400" dirty="0"/>
              <a:t>ingeniería social de equipos biomédicos </a:t>
            </a:r>
            <a:r>
              <a:rPr lang="es-MX" sz="2400" dirty="0" smtClean="0"/>
              <a:t>de </a:t>
            </a:r>
            <a:r>
              <a:rPr lang="es-MX" sz="2400" dirty="0"/>
              <a:t>manufactura </a:t>
            </a:r>
            <a:r>
              <a:rPr lang="es-MX" sz="2400" dirty="0" smtClean="0"/>
              <a:t>sean </a:t>
            </a:r>
            <a:r>
              <a:rPr lang="es-MX" sz="2400" dirty="0"/>
              <a:t>muy importantes </a:t>
            </a:r>
            <a:r>
              <a:rPr lang="es-MX" sz="2400" dirty="0" smtClean="0"/>
              <a:t>en el desarrollo de soluciones?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sz="2400" dirty="0" smtClean="0"/>
          </a:p>
          <a:p>
            <a:r>
              <a:rPr lang="es-MX" sz="2400" dirty="0" smtClean="0"/>
              <a:t>4)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 </a:t>
            </a:r>
            <a:r>
              <a:rPr lang="es-MX" sz="2400" u="sng" dirty="0" smtClean="0"/>
              <a:t>manufactura del siglo XXI </a:t>
            </a:r>
            <a:r>
              <a:rPr lang="es-MX" sz="2400" dirty="0" smtClean="0"/>
              <a:t>para la </a:t>
            </a:r>
            <a:r>
              <a:rPr lang="es-MX" sz="2400" dirty="0"/>
              <a:t>salud del trabajador, los estándares de seguridad y los procesos para distintas poblaciones son necesarios, así como las transiciones de manufacturas hacia redes </a:t>
            </a:r>
            <a:r>
              <a:rPr lang="es-MX" sz="2400" dirty="0" smtClean="0"/>
              <a:t>internacionales? 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sz="2400" dirty="0" smtClean="0"/>
          </a:p>
          <a:p>
            <a:r>
              <a:rPr lang="es-MX" sz="2400" dirty="0" smtClean="0"/>
              <a:t>5)</a:t>
            </a:r>
            <a:endParaRPr lang="es-MX" sz="2400" dirty="0"/>
          </a:p>
          <a:p>
            <a:r>
              <a:rPr lang="es-MX" sz="2400" dirty="0" smtClean="0"/>
              <a:t>¿Cuál es el núcleo asociado a la </a:t>
            </a:r>
            <a:r>
              <a:rPr lang="es-MX" sz="2400" u="sng" dirty="0" smtClean="0"/>
              <a:t>fuerza de trabajo del siglo XXI </a:t>
            </a:r>
            <a:r>
              <a:rPr lang="es-MX" sz="2400" dirty="0" smtClean="0"/>
              <a:t>para </a:t>
            </a:r>
            <a:r>
              <a:rPr lang="es-MX" sz="2400" dirty="0"/>
              <a:t>apoyar y entrenar ambientes de más grupos de trabajo diversos en la riqueza de la información y la producción militar?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r>
              <a:rPr lang="es-MX" sz="2400" dirty="0" smtClean="0"/>
              <a:t>6)</a:t>
            </a:r>
            <a:endParaRPr lang="es-MX" sz="2400" dirty="0"/>
          </a:p>
          <a:p>
            <a:r>
              <a:rPr lang="es-MX" sz="2400" dirty="0" smtClean="0"/>
              <a:t>¿Cuál es el núcleo asociado a la </a:t>
            </a:r>
            <a:r>
              <a:rPr lang="es-MX" sz="2400" u="sng" dirty="0" smtClean="0"/>
              <a:t>manufactura del siglo XXI </a:t>
            </a:r>
            <a:r>
              <a:rPr lang="es-MX" sz="2400" dirty="0" smtClean="0"/>
              <a:t>para la ubicación </a:t>
            </a:r>
            <a:r>
              <a:rPr lang="es-MX" sz="2400" dirty="0"/>
              <a:t>de </a:t>
            </a:r>
            <a:r>
              <a:rPr lang="es-MX" sz="2400" dirty="0" smtClean="0"/>
              <a:t>las decisiones </a:t>
            </a:r>
            <a:r>
              <a:rPr lang="es-MX" sz="2400" dirty="0"/>
              <a:t>e </a:t>
            </a:r>
            <a:r>
              <a:rPr lang="es-MX" sz="2400" dirty="0" smtClean="0"/>
              <a:t>los intercambios </a:t>
            </a:r>
            <a:r>
              <a:rPr lang="es-MX" sz="2400" dirty="0"/>
              <a:t>entre hardware y software. El software será exigente al minimizar costos mientras se maximiza los </a:t>
            </a:r>
            <a:r>
              <a:rPr lang="es-MX" sz="2400" dirty="0" smtClean="0"/>
              <a:t>recursos. La inteligencia </a:t>
            </a:r>
            <a:r>
              <a:rPr lang="es-MX" sz="2400" dirty="0"/>
              <a:t>distribuida será necesaria para productos y sistemas</a:t>
            </a:r>
            <a:r>
              <a:rPr lang="es-MX" sz="2400" dirty="0" smtClean="0"/>
              <a:t>.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sz="2400" dirty="0" smtClean="0"/>
          </a:p>
          <a:p>
            <a:r>
              <a:rPr lang="es-MX" sz="2400" dirty="0" smtClean="0"/>
              <a:t>7)</a:t>
            </a:r>
            <a:endParaRPr lang="es-MX" sz="2400" dirty="0"/>
          </a:p>
          <a:p>
            <a:r>
              <a:rPr lang="es-MX" sz="2400" dirty="0" smtClean="0"/>
              <a:t>¿Cuál es el núcleo asociado a la </a:t>
            </a:r>
            <a:r>
              <a:rPr lang="es-MX" sz="2400" u="sng" dirty="0" smtClean="0"/>
              <a:t>fuerza de trabajo del siglo XXI </a:t>
            </a:r>
            <a:r>
              <a:rPr lang="es-MX" sz="2400" dirty="0" smtClean="0"/>
              <a:t>para diseñar </a:t>
            </a:r>
            <a:r>
              <a:rPr lang="es-MX" sz="2400" dirty="0"/>
              <a:t>un sistema de trabajo que </a:t>
            </a:r>
            <a:r>
              <a:rPr lang="es-MX" sz="2400" dirty="0" smtClean="0"/>
              <a:t>facilite a </a:t>
            </a:r>
            <a:r>
              <a:rPr lang="es-MX" sz="2400" dirty="0"/>
              <a:t>la fuerza trabajadora para ser más eficaz y eficiente y con ayuda para arreglar necesidades y habilidades </a:t>
            </a:r>
            <a:r>
              <a:rPr lang="es-MX" sz="2400" dirty="0" smtClean="0"/>
              <a:t>físicas?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r>
              <a:rPr lang="es-MX" sz="2400" dirty="0" smtClean="0"/>
              <a:t>8)</a:t>
            </a:r>
            <a:endParaRPr lang="es-MX" sz="2400" dirty="0"/>
          </a:p>
          <a:p>
            <a:r>
              <a:rPr lang="es-MX" sz="2400" dirty="0" smtClean="0"/>
              <a:t>¿Cuál es el núcleo asociado al </a:t>
            </a:r>
            <a:r>
              <a:rPr lang="es-MX" sz="2400" u="sng" dirty="0" smtClean="0"/>
              <a:t>diseño y manufactura de productos biomédicos</a:t>
            </a:r>
            <a:r>
              <a:rPr lang="es-MX" sz="2400" dirty="0" smtClean="0"/>
              <a:t> </a:t>
            </a:r>
            <a:r>
              <a:rPr lang="es-MX" sz="2400" dirty="0" smtClean="0"/>
              <a:t>para que los </a:t>
            </a:r>
            <a:r>
              <a:rPr lang="es-MX" sz="2400" dirty="0"/>
              <a:t>ingenieros industriales harán grandes contribuciones en el uso de ingenierías coexistentes que utilizan físicos e ingenieros para diseñar ayuda biomédica y otros </a:t>
            </a:r>
            <a:r>
              <a:rPr lang="es-MX" sz="2400" dirty="0" smtClean="0"/>
              <a:t>productos?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A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A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C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C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C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D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D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A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D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E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719</Words>
  <Application>Microsoft Office PowerPoint</Application>
  <PresentationFormat>Presentación en pantalla (4:3)</PresentationFormat>
  <Paragraphs>95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RETOS Y OPORTUNIDADES por área emergente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RETOS Y OPORTUNIDADES</dc:title>
  <dc:creator>JuanUrsul</dc:creator>
  <cp:lastModifiedBy>JuanUrsul</cp:lastModifiedBy>
  <cp:revision>19</cp:revision>
  <dcterms:created xsi:type="dcterms:W3CDTF">2011-10-02T22:38:25Z</dcterms:created>
  <dcterms:modified xsi:type="dcterms:W3CDTF">2011-10-02T23:27:58Z</dcterms:modified>
</cp:coreProperties>
</file>