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5" r:id="rId5"/>
    <p:sldId id="261" r:id="rId6"/>
    <p:sldId id="259" r:id="rId7"/>
    <p:sldId id="262" r:id="rId8"/>
    <p:sldId id="257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 autoAdjust="0"/>
    <p:restoredTop sz="94660"/>
  </p:normalViewPr>
  <p:slideViewPr>
    <p:cSldViewPr>
      <p:cViewPr varScale="1">
        <p:scale>
          <a:sx n="67" d="100"/>
          <a:sy n="67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56F4E-D722-48B0-AF6C-E7F7A769E2FA}" type="datetimeFigureOut">
              <a:rPr lang="es-MX" smtClean="0"/>
              <a:pPr/>
              <a:t>04/10/2011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BD710-440E-42A4-85CB-9AB9351EAF3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RETOS Y OPORTUNIDADES</a:t>
            </a:r>
            <a:br>
              <a:rPr lang="es-MX" dirty="0" smtClean="0"/>
            </a:br>
            <a:r>
              <a:rPr lang="es-MX" dirty="0" smtClean="0"/>
              <a:t>por área emergente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 smtClean="0"/>
          </a:p>
          <a:p>
            <a:r>
              <a:rPr lang="es-MX" dirty="0" smtClean="0"/>
              <a:t>3 DE OCTUBRE DE 2011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13" y="1643063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9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  </a:t>
            </a:r>
            <a:r>
              <a:rPr lang="es-MX" sz="2400" u="sng" dirty="0" smtClean="0"/>
              <a:t>infraestructura civil</a:t>
            </a:r>
            <a:r>
              <a:rPr lang="es-MX" sz="2400" dirty="0" smtClean="0"/>
              <a:t>  para que s</a:t>
            </a:r>
            <a:r>
              <a:rPr lang="es-MX" sz="2400" dirty="0" smtClean="0"/>
              <a:t>e modelen </a:t>
            </a:r>
            <a:r>
              <a:rPr lang="es-MX" sz="2400" dirty="0" smtClean="0"/>
              <a:t>escenarios complejos y habilidades para integrar información desde distintas fuentes, mapas de infraestructura, reportes del clima, etc., planeando respuestas de urgencia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10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 </a:t>
            </a:r>
            <a:r>
              <a:rPr lang="es-MX" sz="2400" u="sng" dirty="0" smtClean="0"/>
              <a:t>infraestructura civil</a:t>
            </a:r>
            <a:r>
              <a:rPr lang="es-MX" sz="2400" dirty="0" smtClean="0"/>
              <a:t>  para que con m</a:t>
            </a:r>
            <a:r>
              <a:rPr lang="es-MX" sz="2400" dirty="0" smtClean="0"/>
              <a:t>étodos </a:t>
            </a:r>
            <a:r>
              <a:rPr lang="es-MX" sz="2400" dirty="0" smtClean="0"/>
              <a:t>avanzados del monitoreo, fusión e interpretación de información sensorial para la detección de fallas en sistemas de repartición de </a:t>
            </a:r>
            <a:r>
              <a:rPr lang="es-MX" sz="2400" dirty="0" smtClean="0"/>
              <a:t>agua?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1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los </a:t>
            </a:r>
            <a:r>
              <a:rPr lang="es-MX" sz="2400" u="sng" dirty="0" smtClean="0"/>
              <a:t>sistemas biomédicos</a:t>
            </a:r>
            <a:r>
              <a:rPr lang="es-MX" sz="2400" dirty="0" smtClean="0"/>
              <a:t> para el análisis </a:t>
            </a:r>
            <a:r>
              <a:rPr lang="es-MX" sz="2400" dirty="0" smtClean="0"/>
              <a:t>de fluido de trabajo y mapeo de manufactura biomédica y sistemas de </a:t>
            </a:r>
            <a:r>
              <a:rPr lang="es-MX" sz="2400" dirty="0" smtClean="0"/>
              <a:t>servicios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2)</a:t>
            </a:r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automatización de la construcción</a:t>
            </a:r>
            <a:r>
              <a:rPr lang="es-MX" sz="2400" dirty="0" smtClean="0"/>
              <a:t> para modelar las </a:t>
            </a:r>
            <a:r>
              <a:rPr lang="es-MX" sz="2400" dirty="0" smtClean="0"/>
              <a:t>logísticas de construcción, más métodos robustos para analizar la contribución de tiempos </a:t>
            </a:r>
            <a:r>
              <a:rPr lang="es-MX" sz="2400" dirty="0" smtClean="0"/>
              <a:t>complejos </a:t>
            </a:r>
            <a:r>
              <a:rPr lang="es-MX" sz="2400" dirty="0" smtClean="0"/>
              <a:t>para proyectos de construcción a gran </a:t>
            </a:r>
            <a:r>
              <a:rPr lang="es-MX" sz="2400" dirty="0" smtClean="0"/>
              <a:t>escala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MX" sz="2400" dirty="0" smtClean="0"/>
          </a:p>
          <a:p>
            <a:endParaRPr lang="es-MX" sz="2400" dirty="0"/>
          </a:p>
          <a:p>
            <a:r>
              <a:rPr lang="es-MX" sz="2400" dirty="0" smtClean="0"/>
              <a:t>3)</a:t>
            </a:r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los </a:t>
            </a:r>
            <a:r>
              <a:rPr lang="es-MX" sz="2400" u="sng" dirty="0" smtClean="0"/>
              <a:t>sistemas biomédicos</a:t>
            </a:r>
            <a:r>
              <a:rPr lang="es-MX" sz="2400" dirty="0" smtClean="0"/>
              <a:t>  para que el i</a:t>
            </a:r>
            <a:r>
              <a:rPr lang="es-MX" sz="2400" dirty="0" smtClean="0"/>
              <a:t>mpacto </a:t>
            </a:r>
            <a:r>
              <a:rPr lang="es-MX" sz="2400" dirty="0" smtClean="0"/>
              <a:t>de nuevas tecnologías y ciencias sobre la producción y sistemas de manufactura en cadenas de abastecimiento de manufacturas </a:t>
            </a:r>
            <a:r>
              <a:rPr lang="es-MX" sz="2400" dirty="0" smtClean="0"/>
              <a:t>biomédicas</a:t>
            </a:r>
            <a:r>
              <a:rPr lang="es-MX" sz="2400" dirty="0" smtClean="0"/>
              <a:t> </a:t>
            </a:r>
            <a:r>
              <a:rPr lang="es-MX" sz="2400" dirty="0" smtClean="0"/>
              <a:t>se puedan instrumentar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r>
              <a:rPr lang="es-MX" sz="2400" dirty="0" smtClean="0"/>
              <a:t>4)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automatización de la construcción</a:t>
            </a:r>
            <a:r>
              <a:rPr lang="es-MX" sz="2400" dirty="0" smtClean="0"/>
              <a:t> para los m</a:t>
            </a:r>
            <a:r>
              <a:rPr lang="es-MX" sz="2400" dirty="0" smtClean="0"/>
              <a:t>odelos </a:t>
            </a:r>
            <a:r>
              <a:rPr lang="es-MX" sz="2400" dirty="0" smtClean="0"/>
              <a:t>de Ingeniería Industrial </a:t>
            </a:r>
            <a:r>
              <a:rPr lang="es-MX" sz="2400" dirty="0" smtClean="0"/>
              <a:t>que serán </a:t>
            </a:r>
            <a:r>
              <a:rPr lang="es-MX" sz="2400" dirty="0" smtClean="0"/>
              <a:t>desarrollados para evaluar y planear una coordinación propia entre proyectos de disponibilidad de </a:t>
            </a:r>
            <a:r>
              <a:rPr lang="es-MX" sz="2400" dirty="0" smtClean="0"/>
              <a:t>suministros/personal</a:t>
            </a:r>
            <a:r>
              <a:rPr lang="es-MX" sz="2400" dirty="0" smtClean="0"/>
              <a:t>? 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5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los </a:t>
            </a:r>
            <a:r>
              <a:rPr lang="es-MX" sz="2400" u="sng" dirty="0" smtClean="0"/>
              <a:t>sistemas biomédicos</a:t>
            </a:r>
            <a:r>
              <a:rPr lang="es-MX" sz="2400" dirty="0" smtClean="0"/>
              <a:t> para </a:t>
            </a:r>
            <a:r>
              <a:rPr lang="es-MX" sz="2400" dirty="0" smtClean="0"/>
              <a:t>calcular los riesgos de nuevas </a:t>
            </a:r>
            <a:r>
              <a:rPr lang="es-MX" sz="2400" dirty="0" smtClean="0"/>
              <a:t>drogas </a:t>
            </a:r>
            <a:r>
              <a:rPr lang="es-MX" sz="2400" dirty="0" smtClean="0"/>
              <a:t>y nuevos equipos sobre la salud de los </a:t>
            </a:r>
            <a:r>
              <a:rPr lang="es-MX" sz="2400" dirty="0" smtClean="0"/>
              <a:t>pacientes así como los riesgos de los nuevos procesos para los trabajadores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6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a </a:t>
            </a:r>
            <a:r>
              <a:rPr lang="es-MX" sz="2400" dirty="0" smtClean="0"/>
              <a:t>la </a:t>
            </a:r>
            <a:r>
              <a:rPr lang="es-MX" sz="2400" u="sng" dirty="0" smtClean="0"/>
              <a:t>automatización de la construcción</a:t>
            </a:r>
            <a:r>
              <a:rPr lang="es-MX" sz="2400" dirty="0" smtClean="0"/>
              <a:t> para </a:t>
            </a:r>
            <a:r>
              <a:rPr lang="es-MX" sz="2400" dirty="0" smtClean="0"/>
              <a:t>el espacio laboral de construcción </a:t>
            </a:r>
            <a:r>
              <a:rPr lang="es-MX" sz="2400" dirty="0" smtClean="0"/>
              <a:t>que cambia </a:t>
            </a:r>
            <a:r>
              <a:rPr lang="es-MX" sz="2400" dirty="0" smtClean="0"/>
              <a:t>constantemente en su geometría, tamaño, localización de materiales, localización de trabajo, creando oportunidades de difícil investigación para incrementar eficiencia y minimizar </a:t>
            </a:r>
            <a:r>
              <a:rPr lang="es-MX" sz="2400" dirty="0" smtClean="0"/>
              <a:t>accidentes?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7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los </a:t>
            </a:r>
            <a:r>
              <a:rPr lang="es-MX" sz="2400" u="sng" dirty="0" smtClean="0"/>
              <a:t>sistemas biomédicos</a:t>
            </a:r>
            <a:r>
              <a:rPr lang="es-MX" sz="2400" dirty="0" smtClean="0"/>
              <a:t>  para la a</a:t>
            </a:r>
            <a:r>
              <a:rPr lang="es-MX" sz="2400" dirty="0" smtClean="0"/>
              <a:t>plicación </a:t>
            </a:r>
            <a:r>
              <a:rPr lang="es-MX" sz="2400" dirty="0" smtClean="0"/>
              <a:t>de métodos de optimización para mejorar las operaciones de sistemas de manufactura para productos y equipos biomédicos.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RETOS EN LAS ÁREAS EMERGENTES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s-MX" sz="2400" dirty="0" smtClean="0"/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dirty="0" smtClean="0"/>
              <a:t>8</a:t>
            </a:r>
            <a:r>
              <a:rPr lang="es-MX" sz="2400" dirty="0" smtClean="0"/>
              <a:t>)</a:t>
            </a:r>
            <a:endParaRPr lang="es-MX" sz="2400" dirty="0"/>
          </a:p>
          <a:p>
            <a:r>
              <a:rPr lang="es-MX" sz="2400" dirty="0" smtClean="0"/>
              <a:t>¿Cuál es el núcleo asociado </a:t>
            </a:r>
            <a:r>
              <a:rPr lang="es-MX" sz="2400" dirty="0" smtClean="0"/>
              <a:t>a la </a:t>
            </a:r>
            <a:r>
              <a:rPr lang="es-MX" sz="2400" u="sng" dirty="0" smtClean="0"/>
              <a:t>automatización de la construcción</a:t>
            </a:r>
            <a:r>
              <a:rPr lang="es-MX" sz="2400" dirty="0" smtClean="0"/>
              <a:t>  para la i</a:t>
            </a:r>
            <a:r>
              <a:rPr lang="es-MX" sz="2400" dirty="0" smtClean="0"/>
              <a:t>ntegración </a:t>
            </a:r>
            <a:r>
              <a:rPr lang="es-MX" sz="2400" dirty="0" smtClean="0"/>
              <a:t>de ingenierías de valor, pensamientos débiles y calidad </a:t>
            </a:r>
            <a:r>
              <a:rPr lang="es-MX" sz="2400" dirty="0" smtClean="0"/>
              <a:t>“</a:t>
            </a:r>
            <a:r>
              <a:rPr lang="es-MX" sz="2400" dirty="0" err="1" smtClean="0"/>
              <a:t>six</a:t>
            </a:r>
            <a:r>
              <a:rPr lang="es-MX" sz="2400" dirty="0" smtClean="0"/>
              <a:t> sigma” </a:t>
            </a:r>
            <a:r>
              <a:rPr lang="es-MX" sz="2400" dirty="0" smtClean="0"/>
              <a:t>para negociar los distintos </a:t>
            </a:r>
            <a:r>
              <a:rPr lang="es-MX" sz="2400" dirty="0" smtClean="0"/>
              <a:t>conjuntos </a:t>
            </a:r>
            <a:r>
              <a:rPr lang="es-MX" sz="2400" dirty="0" smtClean="0"/>
              <a:t>de valores de los diseñadores, dueños, contratistas y clientes en un proyecto de construcción.</a:t>
            </a:r>
            <a:r>
              <a:rPr lang="es-MX" sz="2400" dirty="0" smtClean="0"/>
              <a:t>?</a:t>
            </a:r>
            <a:endParaRPr lang="es-MX" sz="2400" dirty="0" smtClean="0"/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Eficiencia y medición de la productividad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Calidad y medición del valor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Factores humanos relacionados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Sistemas y Metodología de integración</a:t>
            </a:r>
          </a:p>
          <a:p>
            <a:pPr marL="2228850" lvl="4" indent="-514350">
              <a:buFont typeface="+mj-lt"/>
              <a:buAutoNum type="alphaUcPeriod"/>
            </a:pPr>
            <a:r>
              <a:rPr lang="es-MX" dirty="0" smtClean="0"/>
              <a:t>Investigación de operaciones y estadística aplicada</a:t>
            </a:r>
            <a:endParaRPr lang="es-MX" dirty="0"/>
          </a:p>
        </p:txBody>
      </p:sp>
      <p:pic>
        <p:nvPicPr>
          <p:cNvPr id="4" name="PRS Question Icon" descr="PRS Question Ico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500" y="622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A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B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C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E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ERSION" val="5.00"/>
  <p:tag name="QUESTIONNAME" val="RETOS EN LAS ÁREAS EMERGENTES"/>
  <p:tag name="QUESTIONTYPE" val=" 0"/>
  <p:tag name="QUESTIONCHOICES" val=" 3"/>
  <p:tag name="QUESTIONANSWER" val="D"/>
  <p:tag name="QUESTIONDIFFICULTY" val=" 0"/>
  <p:tag name="QUESTIONPOINTS" val=" 1"/>
  <p:tag name="QUESTIONCHANCES" val=" 3"/>
  <p:tag name="QUESTIONTIMER" val="02:00"/>
  <p:tag name="QUESTIONCHOICESTYPE" val=" 1"/>
  <p:tag name="QUESTIONCHARTTYPE" val="0"/>
  <p:tag name="MANUALQUESTIONSTART" val="No"/>
  <p:tag name="QUESTIONANSWEROPTIONS" val=" 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706</Words>
  <Application>Microsoft Office PowerPoint</Application>
  <PresentationFormat>Presentación en pantalla (4:3)</PresentationFormat>
  <Paragraphs>107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RETOS Y OPORTUNIDADES por área emergente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  <vt:lpstr>RETOS EN LAS ÁREAS EMERGENTES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RETOS Y OPORTUNIDADES</dc:title>
  <dc:creator>JuanUrsul</dc:creator>
  <cp:lastModifiedBy>JuanUrsul</cp:lastModifiedBy>
  <cp:revision>38</cp:revision>
  <dcterms:created xsi:type="dcterms:W3CDTF">2011-10-02T22:38:25Z</dcterms:created>
  <dcterms:modified xsi:type="dcterms:W3CDTF">2011-10-05T00:34:08Z</dcterms:modified>
</cp:coreProperties>
</file>