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5" r:id="rId5"/>
    <p:sldId id="261" r:id="rId6"/>
    <p:sldId id="259" r:id="rId7"/>
    <p:sldId id="262" r:id="rId8"/>
    <p:sldId id="257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 autoAdjust="0"/>
    <p:restoredTop sz="94660"/>
  </p:normalViewPr>
  <p:slideViewPr>
    <p:cSldViewPr>
      <p:cViewPr varScale="1">
        <p:scale>
          <a:sx n="67" d="100"/>
          <a:sy n="67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56F4E-D722-48B0-AF6C-E7F7A769E2FA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RETOS Y OPORTUNIDADES</a:t>
            </a:r>
            <a:br>
              <a:rPr lang="es-MX" dirty="0" smtClean="0"/>
            </a:br>
            <a:r>
              <a:rPr lang="es-MX" dirty="0" smtClean="0"/>
              <a:t>por área emergente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3 DE OCTUBRE DE 2011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2913" y="1643063"/>
            <a:ext cx="8229600" cy="4525963"/>
          </a:xfrm>
        </p:spPr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9)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 </a:t>
            </a:r>
            <a:r>
              <a:rPr lang="es-MX" sz="2400" u="sng" dirty="0" smtClean="0"/>
              <a:t>seguridad nacional</a:t>
            </a:r>
            <a:r>
              <a:rPr lang="es-MX" sz="2400" dirty="0" smtClean="0"/>
              <a:t> para d</a:t>
            </a:r>
            <a:r>
              <a:rPr lang="es-MX" sz="2400" dirty="0" smtClean="0"/>
              <a:t>esarrollar </a:t>
            </a:r>
            <a:r>
              <a:rPr lang="es-MX" sz="2400" dirty="0" smtClean="0"/>
              <a:t>la confianza y supervivencia de la red de computadoras y </a:t>
            </a:r>
            <a:r>
              <a:rPr lang="es-MX" sz="2400" dirty="0" smtClean="0"/>
              <a:t>comunicaciones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10)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las </a:t>
            </a:r>
            <a:r>
              <a:rPr lang="es-MX" sz="2400" u="sng" dirty="0" smtClean="0"/>
              <a:t>empresas de ingeniería</a:t>
            </a:r>
            <a:r>
              <a:rPr lang="es-MX" sz="2400" dirty="0" smtClean="0"/>
              <a:t> para que s</a:t>
            </a:r>
            <a:r>
              <a:rPr lang="es-MX" sz="2400" dirty="0" smtClean="0"/>
              <a:t>e modelen </a:t>
            </a:r>
            <a:r>
              <a:rPr lang="es-MX" sz="2400" dirty="0" smtClean="0"/>
              <a:t>protocolos y algoritmos distribuidos para un manejo eficiente en proyectos, servicios y </a:t>
            </a:r>
            <a:r>
              <a:rPr lang="es-MX" sz="2400" dirty="0" smtClean="0"/>
              <a:t>producción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1)</a:t>
            </a:r>
            <a:endParaRPr lang="es-MX" sz="2400" dirty="0"/>
          </a:p>
          <a:p>
            <a:r>
              <a:rPr lang="es-MX" sz="2400" dirty="0" smtClean="0"/>
              <a:t>¿Cuál es el núcleo asociado </a:t>
            </a:r>
            <a:r>
              <a:rPr lang="es-MX" sz="2400" dirty="0" smtClean="0"/>
              <a:t>a </a:t>
            </a:r>
            <a:r>
              <a:rPr lang="es-MX" sz="2400" u="sng" dirty="0" smtClean="0"/>
              <a:t>seguridad nacional</a:t>
            </a:r>
            <a:r>
              <a:rPr lang="es-MX" sz="2400" dirty="0" smtClean="0"/>
              <a:t> para s</a:t>
            </a:r>
            <a:r>
              <a:rPr lang="es-MX" sz="2400" dirty="0" smtClean="0"/>
              <a:t>imulación </a:t>
            </a:r>
            <a:r>
              <a:rPr lang="es-MX" sz="2400" dirty="0" smtClean="0"/>
              <a:t>y análisis de sistemas de respuesta de urgencia y función de un inspector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/>
          </a:p>
          <a:p>
            <a:endParaRPr lang="es-MX" sz="2400" dirty="0" smtClean="0"/>
          </a:p>
          <a:p>
            <a:r>
              <a:rPr lang="es-MX" sz="2400" dirty="0" smtClean="0"/>
              <a:t>2</a:t>
            </a:r>
            <a:r>
              <a:rPr lang="es-MX" sz="2400" dirty="0" smtClean="0"/>
              <a:t>)</a:t>
            </a:r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las </a:t>
            </a:r>
            <a:r>
              <a:rPr lang="es-MX" sz="2400" u="sng" dirty="0" smtClean="0"/>
              <a:t>empresas de ingeniería</a:t>
            </a:r>
            <a:r>
              <a:rPr lang="es-MX" sz="2400" dirty="0" smtClean="0"/>
              <a:t> para m</a:t>
            </a:r>
            <a:r>
              <a:rPr lang="es-MX" sz="2400" dirty="0" smtClean="0"/>
              <a:t>anejo </a:t>
            </a:r>
            <a:r>
              <a:rPr lang="es-MX" sz="2400" dirty="0" smtClean="0"/>
              <a:t>de contradicciones, robusta colaboración y nuevas técnicas para las decisiones paralelas y de planeación distribuidas en empresas con bases en </a:t>
            </a:r>
            <a:r>
              <a:rPr lang="es-MX" sz="2400" dirty="0" smtClean="0"/>
              <a:t>redes?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/>
          </a:p>
          <a:p>
            <a:endParaRPr lang="es-MX" sz="2400" dirty="0" smtClean="0"/>
          </a:p>
          <a:p>
            <a:r>
              <a:rPr lang="es-MX" sz="2400" dirty="0" smtClean="0"/>
              <a:t>3</a:t>
            </a:r>
            <a:r>
              <a:rPr lang="es-MX" sz="2400" dirty="0" smtClean="0"/>
              <a:t>)</a:t>
            </a:r>
          </a:p>
          <a:p>
            <a:r>
              <a:rPr lang="es-MX" sz="2400" dirty="0" smtClean="0"/>
              <a:t>¿Cuál es el núcleo asociado a </a:t>
            </a:r>
            <a:r>
              <a:rPr lang="es-MX" sz="2400" u="sng" dirty="0" smtClean="0"/>
              <a:t>seguridad nacional</a:t>
            </a:r>
            <a:r>
              <a:rPr lang="es-MX" sz="2400" dirty="0" smtClean="0"/>
              <a:t> para despliegue </a:t>
            </a:r>
            <a:r>
              <a:rPr lang="es-MX" sz="2400" dirty="0" smtClean="0"/>
              <a:t>de sistemas sensoriales para asegurar servicios de urgencia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4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¿Cuál es el núcleo asociado </a:t>
            </a:r>
            <a:r>
              <a:rPr lang="es-MX" sz="2400" dirty="0" smtClean="0"/>
              <a:t>a las </a:t>
            </a:r>
            <a:r>
              <a:rPr lang="es-MX" sz="2400" u="sng" dirty="0" smtClean="0"/>
              <a:t>empresas de ingeniería</a:t>
            </a:r>
            <a:r>
              <a:rPr lang="es-MX" sz="2400" dirty="0" smtClean="0"/>
              <a:t> de las t</a:t>
            </a:r>
            <a:r>
              <a:rPr lang="es-MX" sz="2400" dirty="0" smtClean="0"/>
              <a:t>écnicas </a:t>
            </a:r>
            <a:r>
              <a:rPr lang="es-MX" sz="2400" dirty="0" smtClean="0"/>
              <a:t>para una mayor aplicación de censores, procesamiento de información, impulsores y controladores con una comunicación empresarial </a:t>
            </a:r>
            <a:r>
              <a:rPr lang="es-MX" sz="2400" dirty="0" smtClean="0"/>
              <a:t>inalámbrica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5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¿Cuál es el núcleo asociado </a:t>
            </a:r>
            <a:r>
              <a:rPr lang="es-MX" sz="2400" dirty="0" smtClean="0"/>
              <a:t>a </a:t>
            </a:r>
            <a:r>
              <a:rPr lang="es-MX" sz="2400" u="sng" dirty="0" smtClean="0"/>
              <a:t>seguridad nacional</a:t>
            </a:r>
            <a:r>
              <a:rPr lang="es-MX" sz="2400" dirty="0" smtClean="0"/>
              <a:t> de los m</a:t>
            </a:r>
            <a:r>
              <a:rPr lang="es-MX" sz="2400" dirty="0" smtClean="0"/>
              <a:t>odelos </a:t>
            </a:r>
            <a:r>
              <a:rPr lang="es-MX" sz="2400" dirty="0" smtClean="0"/>
              <a:t>para clasificación, análisis y evaluación por ejemplo, la introducción de sistemas de </a:t>
            </a:r>
            <a:r>
              <a:rPr lang="es-MX" sz="2400" dirty="0" smtClean="0"/>
              <a:t>detección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6)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las </a:t>
            </a:r>
            <a:r>
              <a:rPr lang="es-MX" sz="2400" u="sng" dirty="0" smtClean="0"/>
              <a:t>empresas de ingeniería</a:t>
            </a:r>
            <a:r>
              <a:rPr lang="es-MX" sz="2400" dirty="0" smtClean="0"/>
              <a:t> para la c</a:t>
            </a:r>
            <a:r>
              <a:rPr lang="es-MX" sz="2400" dirty="0" smtClean="0"/>
              <a:t>alidad del </a:t>
            </a:r>
            <a:r>
              <a:rPr lang="es-MX" sz="2400" dirty="0" smtClean="0"/>
              <a:t>despliegue y estándares para organizaciones altamente distribuidas, incluyendo diversas culturas y </a:t>
            </a:r>
            <a:r>
              <a:rPr lang="es-MX" sz="2400" dirty="0" smtClean="0"/>
              <a:t>antecedentes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7)</a:t>
            </a:r>
            <a:endParaRPr lang="es-MX" sz="2400" dirty="0"/>
          </a:p>
          <a:p>
            <a:r>
              <a:rPr lang="es-MX" sz="2400" dirty="0" smtClean="0"/>
              <a:t>¿Cuál es el núcleo asociado </a:t>
            </a:r>
            <a:r>
              <a:rPr lang="es-MX" sz="2400" dirty="0" smtClean="0"/>
              <a:t>a </a:t>
            </a:r>
            <a:r>
              <a:rPr lang="es-MX" sz="2400" u="sng" dirty="0" smtClean="0"/>
              <a:t>seguridad nacional</a:t>
            </a:r>
            <a:r>
              <a:rPr lang="es-MX" sz="2400" dirty="0" smtClean="0"/>
              <a:t> </a:t>
            </a:r>
            <a:r>
              <a:rPr lang="es-MX" sz="2400" dirty="0" smtClean="0"/>
              <a:t>para la evaluación </a:t>
            </a:r>
            <a:r>
              <a:rPr lang="es-MX" sz="2400" dirty="0" smtClean="0"/>
              <a:t>y mejoramiento de embarques de abastecimiento para </a:t>
            </a:r>
            <a:r>
              <a:rPr lang="es-MX" sz="2400" dirty="0" smtClean="0"/>
              <a:t>urgencias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8)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las </a:t>
            </a:r>
            <a:r>
              <a:rPr lang="es-MX" sz="2400" u="sng" dirty="0" smtClean="0"/>
              <a:t>empresas de ingeniería</a:t>
            </a:r>
            <a:r>
              <a:rPr lang="es-MX" sz="2400" dirty="0" smtClean="0"/>
              <a:t> para que las e</a:t>
            </a:r>
            <a:r>
              <a:rPr lang="es-MX" sz="2400" dirty="0" smtClean="0"/>
              <a:t>mpresas virtuales comprendan </a:t>
            </a:r>
            <a:r>
              <a:rPr lang="es-MX" sz="2400" dirty="0" smtClean="0"/>
              <a:t>asuntos sociales y psicológicos. </a:t>
            </a:r>
            <a:r>
              <a:rPr lang="es-MX" sz="2400" dirty="0" smtClean="0"/>
              <a:t>Las empresas </a:t>
            </a:r>
            <a:r>
              <a:rPr lang="es-MX" sz="2400" dirty="0" smtClean="0"/>
              <a:t>distribuidas tendrán mejores métodos para la innovación y </a:t>
            </a:r>
            <a:r>
              <a:rPr lang="es-MX" sz="2400" dirty="0" smtClean="0"/>
              <a:t>creatividad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C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E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D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B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A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E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B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A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C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D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609</Words>
  <Application>Microsoft Office PowerPoint</Application>
  <PresentationFormat>Presentación en pantalla (4:3)</PresentationFormat>
  <Paragraphs>111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RETOS Y OPORTUNIDADES por área emergente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RETOS Y OPORTUNIDADES</dc:title>
  <dc:creator>JuanUrsul</dc:creator>
  <cp:lastModifiedBy>JuanUrsul</cp:lastModifiedBy>
  <cp:revision>49</cp:revision>
  <dcterms:created xsi:type="dcterms:W3CDTF">2011-10-02T22:38:25Z</dcterms:created>
  <dcterms:modified xsi:type="dcterms:W3CDTF">2011-10-06T03:52:31Z</dcterms:modified>
</cp:coreProperties>
</file>