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5" r:id="rId5"/>
    <p:sldId id="261" r:id="rId6"/>
    <p:sldId id="259" r:id="rId7"/>
    <p:sldId id="262" r:id="rId8"/>
    <p:sldId id="257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 autoAdjust="0"/>
    <p:restoredTop sz="94660"/>
  </p:normalViewPr>
  <p:slideViewPr>
    <p:cSldViewPr>
      <p:cViewPr varScale="1">
        <p:scale>
          <a:sx n="67" d="100"/>
          <a:sy n="67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06/10/2011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06/10/2011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06/10/2011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06/10/2011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06/10/2011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06/10/2011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06/10/2011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06/10/2011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06/10/2011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06/10/2011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06/10/2011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56F4E-D722-48B0-AF6C-E7F7A769E2FA}" type="datetimeFigureOut">
              <a:rPr lang="es-MX" smtClean="0"/>
              <a:pPr/>
              <a:t>06/10/2011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RETOS Y OPORTUNIDADES</a:t>
            </a:r>
            <a:br>
              <a:rPr lang="es-MX" dirty="0" smtClean="0"/>
            </a:br>
            <a:r>
              <a:rPr lang="es-MX" dirty="0" smtClean="0"/>
              <a:t>por área emergente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7</a:t>
            </a:r>
            <a:r>
              <a:rPr lang="es-MX" dirty="0" smtClean="0"/>
              <a:t> </a:t>
            </a:r>
            <a:r>
              <a:rPr lang="es-MX" dirty="0" smtClean="0"/>
              <a:t>DE OCTUBRE DE 2011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2913" y="1643063"/>
            <a:ext cx="8229600" cy="4525963"/>
          </a:xfrm>
        </p:spPr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9)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 </a:t>
            </a:r>
            <a:r>
              <a:rPr lang="es-MX" sz="2400" u="sng" dirty="0" smtClean="0"/>
              <a:t>telecomunicación e inter </a:t>
            </a:r>
            <a:r>
              <a:rPr lang="es-MX" sz="2400" u="sng" dirty="0" err="1" smtClean="0"/>
              <a:t>networking</a:t>
            </a:r>
            <a:r>
              <a:rPr lang="es-MX" sz="2400" dirty="0" smtClean="0"/>
              <a:t> para la optimización, </a:t>
            </a:r>
            <a:r>
              <a:rPr lang="es-MX" sz="2400" dirty="0" smtClean="0"/>
              <a:t>simulación y modelación distribuidas se habilitan por las telecomunicaciones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10)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 </a:t>
            </a:r>
            <a:r>
              <a:rPr lang="es-MX" sz="2400" u="sng" dirty="0" smtClean="0"/>
              <a:t>telecomunicación e inter </a:t>
            </a:r>
            <a:r>
              <a:rPr lang="es-MX" sz="2400" u="sng" dirty="0" err="1" smtClean="0"/>
              <a:t>networking</a:t>
            </a:r>
            <a:r>
              <a:rPr lang="es-MX" sz="2400" dirty="0" smtClean="0"/>
              <a:t> para  la revisión </a:t>
            </a:r>
            <a:r>
              <a:rPr lang="es-MX" sz="2400" dirty="0" smtClean="0"/>
              <a:t>de métodos de ingenieros industriales, valor de los ingenieros y mejoramiento de teorías para sistemas de </a:t>
            </a:r>
            <a:r>
              <a:rPr lang="es-MX" sz="2400" dirty="0" smtClean="0"/>
              <a:t>trabajo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1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las </a:t>
            </a:r>
            <a:r>
              <a:rPr lang="es-MX" sz="2400" u="sng" dirty="0" smtClean="0"/>
              <a:t>micro y </a:t>
            </a:r>
            <a:r>
              <a:rPr lang="es-MX" sz="2400" u="sng" dirty="0" err="1" smtClean="0"/>
              <a:t>nanomanufacturas</a:t>
            </a:r>
            <a:r>
              <a:rPr lang="es-MX" sz="2400" dirty="0" smtClean="0"/>
              <a:t> para n</a:t>
            </a:r>
            <a:r>
              <a:rPr lang="es-MX" sz="2400" dirty="0" smtClean="0"/>
              <a:t>uevos </a:t>
            </a:r>
            <a:r>
              <a:rPr lang="es-MX" sz="2400" dirty="0" smtClean="0"/>
              <a:t>métodos para inspeccionar y medir la calidad de </a:t>
            </a:r>
            <a:r>
              <a:rPr lang="es-MX" sz="2400" dirty="0" smtClean="0"/>
              <a:t>productos </a:t>
            </a:r>
            <a:r>
              <a:rPr lang="es-MX" sz="2400" dirty="0" smtClean="0"/>
              <a:t>serán necesarios y desarrollados por la comunidad investigadora de ingenieros </a:t>
            </a:r>
            <a:r>
              <a:rPr lang="es-MX" sz="2400" dirty="0" smtClean="0"/>
              <a:t>industriales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/>
          </a:p>
          <a:p>
            <a:endParaRPr lang="es-MX" sz="2400" dirty="0" smtClean="0"/>
          </a:p>
          <a:p>
            <a:r>
              <a:rPr lang="es-MX" sz="2400" dirty="0" smtClean="0"/>
              <a:t>2)</a:t>
            </a:r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las </a:t>
            </a:r>
            <a:r>
              <a:rPr lang="es-MX" sz="2400" u="sng" dirty="0" smtClean="0"/>
              <a:t>micro y </a:t>
            </a:r>
            <a:r>
              <a:rPr lang="es-MX" sz="2400" u="sng" dirty="0" err="1" smtClean="0"/>
              <a:t>nanomanufacturas</a:t>
            </a:r>
            <a:r>
              <a:rPr lang="es-MX" sz="2400" dirty="0" smtClean="0"/>
              <a:t> </a:t>
            </a:r>
            <a:r>
              <a:rPr lang="es-MX" sz="2400" dirty="0" smtClean="0"/>
              <a:t>para algunas </a:t>
            </a:r>
            <a:r>
              <a:rPr lang="es-MX" sz="2400" dirty="0" smtClean="0"/>
              <a:t>de las </a:t>
            </a:r>
            <a:r>
              <a:rPr lang="es-MX" sz="2400" dirty="0" smtClean="0"/>
              <a:t>metodologías que </a:t>
            </a:r>
            <a:r>
              <a:rPr lang="es-MX" sz="2400" dirty="0" smtClean="0"/>
              <a:t>necesitarán más metodologías de investigación de </a:t>
            </a:r>
            <a:r>
              <a:rPr lang="es-MX" sz="2400" dirty="0" smtClean="0"/>
              <a:t>operación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/>
          </a:p>
          <a:p>
            <a:endParaRPr lang="es-MX" sz="2400" dirty="0" smtClean="0"/>
          </a:p>
          <a:p>
            <a:r>
              <a:rPr lang="es-MX" sz="2400" dirty="0" smtClean="0"/>
              <a:t>3)</a:t>
            </a:r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las </a:t>
            </a:r>
            <a:r>
              <a:rPr lang="es-MX" sz="2400" u="sng" dirty="0" smtClean="0"/>
              <a:t>micro </a:t>
            </a:r>
            <a:r>
              <a:rPr lang="es-MX" sz="2400" u="sng" dirty="0" err="1" smtClean="0"/>
              <a:t>ynanomanufacturas</a:t>
            </a:r>
            <a:r>
              <a:rPr lang="es-MX" sz="2400" dirty="0" smtClean="0"/>
              <a:t> para  que los i</a:t>
            </a:r>
            <a:r>
              <a:rPr lang="es-MX" sz="2400" dirty="0" smtClean="0"/>
              <a:t>ngenieros </a:t>
            </a:r>
            <a:r>
              <a:rPr lang="es-MX" sz="2400" dirty="0" smtClean="0"/>
              <a:t>industriales </a:t>
            </a:r>
            <a:r>
              <a:rPr lang="es-MX" sz="2400" dirty="0" smtClean="0"/>
              <a:t>desarrollen </a:t>
            </a:r>
            <a:r>
              <a:rPr lang="es-MX" sz="2400" dirty="0" smtClean="0"/>
              <a:t>nuevos procesos y métodos justificando métodos competitivos, con el fin de que esta investigación </a:t>
            </a:r>
            <a:r>
              <a:rPr lang="es-MX" sz="2400" dirty="0" smtClean="0"/>
              <a:t>progrese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4)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las </a:t>
            </a:r>
            <a:r>
              <a:rPr lang="es-MX" sz="2400" u="sng" dirty="0" smtClean="0"/>
              <a:t>micro y </a:t>
            </a:r>
            <a:r>
              <a:rPr lang="es-MX" sz="2400" u="sng" dirty="0" err="1" smtClean="0"/>
              <a:t>nanomanufacturas</a:t>
            </a:r>
            <a:r>
              <a:rPr lang="es-MX" sz="2400" dirty="0" smtClean="0"/>
              <a:t> para que los i</a:t>
            </a:r>
            <a:r>
              <a:rPr lang="es-MX" sz="2400" dirty="0" smtClean="0"/>
              <a:t>ngenieros </a:t>
            </a:r>
            <a:r>
              <a:rPr lang="es-MX" sz="2400" dirty="0" smtClean="0"/>
              <a:t>industriales </a:t>
            </a:r>
            <a:r>
              <a:rPr lang="es-MX" sz="2400" dirty="0" smtClean="0"/>
              <a:t>contribuyan </a:t>
            </a:r>
            <a:r>
              <a:rPr lang="es-MX" sz="2400" dirty="0" smtClean="0"/>
              <a:t>al análisis de diseño y control de sistemas de micro y </a:t>
            </a:r>
            <a:r>
              <a:rPr lang="es-MX" sz="2400" dirty="0" err="1" smtClean="0"/>
              <a:t>nanomanufactura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5)</a:t>
            </a:r>
            <a:endParaRPr lang="es-MX" sz="2400" dirty="0"/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los </a:t>
            </a:r>
            <a:r>
              <a:rPr lang="es-MX" sz="2400" u="sng" dirty="0" smtClean="0"/>
              <a:t>sistemas biomédicos</a:t>
            </a:r>
            <a:r>
              <a:rPr lang="es-MX" sz="2400" dirty="0" smtClean="0"/>
              <a:t> para el d</a:t>
            </a:r>
            <a:r>
              <a:rPr lang="es-MX" sz="2400" dirty="0" smtClean="0"/>
              <a:t>esarrollo </a:t>
            </a:r>
            <a:r>
              <a:rPr lang="es-MX" sz="2400" dirty="0" smtClean="0"/>
              <a:t>en las especificaciones de sistemas de control de calidad para nuevos procesos en manufactura </a:t>
            </a:r>
            <a:r>
              <a:rPr lang="es-MX" sz="2400" dirty="0" smtClean="0"/>
              <a:t>biomédica/biotecnología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6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 </a:t>
            </a:r>
            <a:r>
              <a:rPr lang="es-MX" sz="2400" u="sng" dirty="0" smtClean="0"/>
              <a:t>automatización de la construcción</a:t>
            </a:r>
            <a:r>
              <a:rPr lang="es-MX" sz="2400" dirty="0" smtClean="0"/>
              <a:t> para a</a:t>
            </a:r>
            <a:r>
              <a:rPr lang="es-MX" sz="2400" dirty="0" smtClean="0"/>
              <a:t>daptar </a:t>
            </a:r>
            <a:r>
              <a:rPr lang="es-MX" sz="2400" dirty="0" smtClean="0"/>
              <a:t>métodos de ingeniería industrial para que la aplicación en construcción, en la cual, a diferencia de muchas fábricas, el producto es estacionario y el diseño de planta está cambiando constantemente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7)</a:t>
            </a:r>
            <a:endParaRPr lang="es-MX" sz="2400" dirty="0"/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la </a:t>
            </a:r>
            <a:r>
              <a:rPr lang="es-MX" sz="2400" u="sng" dirty="0" smtClean="0"/>
              <a:t>telecomunicación e inter </a:t>
            </a:r>
            <a:r>
              <a:rPr lang="es-MX" sz="2400" u="sng" dirty="0" err="1" smtClean="0"/>
              <a:t>networking</a:t>
            </a:r>
            <a:r>
              <a:rPr lang="es-MX" sz="2400" dirty="0" smtClean="0"/>
              <a:t>  para la i</a:t>
            </a:r>
            <a:r>
              <a:rPr lang="es-MX" sz="2400" dirty="0" smtClean="0"/>
              <a:t>nteracción </a:t>
            </a:r>
            <a:r>
              <a:rPr lang="es-MX" sz="2400" dirty="0" smtClean="0"/>
              <a:t>entre humanos y </a:t>
            </a:r>
            <a:r>
              <a:rPr lang="es-MX" sz="2400" dirty="0" smtClean="0"/>
              <a:t>computadoras. Impactos </a:t>
            </a:r>
            <a:r>
              <a:rPr lang="es-MX" sz="2400" dirty="0" smtClean="0"/>
              <a:t>y oportunidades para el aprendizaje a larga distancia, para nuevas y remotas </a:t>
            </a:r>
            <a:r>
              <a:rPr lang="es-MX" sz="2400" dirty="0" smtClean="0"/>
              <a:t>poblaciones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8)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 </a:t>
            </a:r>
            <a:r>
              <a:rPr lang="es-MX" sz="2400" u="sng" dirty="0" smtClean="0"/>
              <a:t>telecomunicación e inter </a:t>
            </a:r>
            <a:r>
              <a:rPr lang="es-MX" sz="2400" u="sng" dirty="0" err="1" smtClean="0"/>
              <a:t>networking</a:t>
            </a:r>
            <a:r>
              <a:rPr lang="es-MX" sz="2400" dirty="0" smtClean="0"/>
              <a:t> </a:t>
            </a:r>
            <a:r>
              <a:rPr lang="es-MX" sz="2400" dirty="0" smtClean="0"/>
              <a:t>para los nuevos </a:t>
            </a:r>
            <a:r>
              <a:rPr lang="es-MX" sz="2400" dirty="0" smtClean="0"/>
              <a:t>niveles de certificación de abastecimiento, pruebas remotas y estándares de calidad de productos que se basan en el compartimiento de información rápida y </a:t>
            </a:r>
            <a:r>
              <a:rPr lang="es-MX" sz="2400" dirty="0" smtClean="0"/>
              <a:t>transmisión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B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A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E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A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D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B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A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C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B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E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664</Words>
  <Application>Microsoft Office PowerPoint</Application>
  <PresentationFormat>Presentación en pantalla (4:3)</PresentationFormat>
  <Paragraphs>113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RETOS Y OPORTUNIDADES por área emergente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RETOS Y OPORTUNIDADES</dc:title>
  <dc:creator>JuanUrsul</dc:creator>
  <cp:lastModifiedBy>JuanUrsul</cp:lastModifiedBy>
  <cp:revision>61</cp:revision>
  <dcterms:created xsi:type="dcterms:W3CDTF">2011-10-02T22:38:25Z</dcterms:created>
  <dcterms:modified xsi:type="dcterms:W3CDTF">2011-10-06T23:50:07Z</dcterms:modified>
</cp:coreProperties>
</file>