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8" autoAdjust="0"/>
    <p:restoredTop sz="94660"/>
  </p:normalViewPr>
  <p:slideViewPr>
    <p:cSldViewPr>
      <p:cViewPr varScale="1">
        <p:scale>
          <a:sx n="67" d="100"/>
          <a:sy n="67" d="100"/>
        </p:scale>
        <p:origin x="-13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09/10/2011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09/10/2011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09/10/2011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09/10/2011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09/10/2011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09/10/2011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09/10/2011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09/10/2011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09/10/2011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09/10/2011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09/10/2011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56F4E-D722-48B0-AF6C-E7F7A769E2FA}" type="datetimeFigureOut">
              <a:rPr lang="es-MX" smtClean="0"/>
              <a:pPr/>
              <a:t>09/10/2011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Prospectivas tecnológicas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dirty="0" smtClean="0"/>
              <a:t>10</a:t>
            </a:r>
            <a:r>
              <a:rPr lang="es-MX" dirty="0" smtClean="0"/>
              <a:t> </a:t>
            </a:r>
            <a:r>
              <a:rPr lang="es-MX" dirty="0" smtClean="0"/>
              <a:t>DE OCTUBRE DE 2011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9</a:t>
            </a:r>
            <a:r>
              <a:rPr lang="es-MX" sz="2400" dirty="0" smtClean="0"/>
              <a:t>)</a:t>
            </a:r>
            <a:endParaRPr lang="es-MX" sz="2400" dirty="0"/>
          </a:p>
          <a:p>
            <a:r>
              <a:rPr lang="es-MX" sz="2400" dirty="0" smtClean="0"/>
              <a:t>¿En qué período y sobre </a:t>
            </a:r>
            <a:r>
              <a:rPr lang="es-MX" sz="2400" u="sng" dirty="0" smtClean="0"/>
              <a:t>transportación</a:t>
            </a:r>
            <a:r>
              <a:rPr lang="es-MX" sz="2400" dirty="0" smtClean="0"/>
              <a:t> las autopistas inteligentes se usan para disminuir la congestión y controlar la velocidad de cada vehículo?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2005-2009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2010-2014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2015-2019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2020-2024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2025-2029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2030 y más allá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10)</a:t>
            </a:r>
            <a:endParaRPr lang="es-MX" sz="2400" dirty="0"/>
          </a:p>
          <a:p>
            <a:r>
              <a:rPr lang="es-MX" sz="2400" dirty="0" smtClean="0"/>
              <a:t>¿En qué período y sobre </a:t>
            </a:r>
            <a:r>
              <a:rPr lang="es-MX" sz="2400" u="sng" dirty="0" smtClean="0"/>
              <a:t>energía</a:t>
            </a:r>
            <a:r>
              <a:rPr lang="es-MX" sz="2400" dirty="0" smtClean="0"/>
              <a:t> las fuentes de energía alternativa son ampliamente usadas y la eficiencia de energía mejora en 50%?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2005-2009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2010-2014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2015-2019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2020-2024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2025-2029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2030 y más allá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1)</a:t>
            </a:r>
            <a:endParaRPr lang="es-MX" sz="2400" dirty="0"/>
          </a:p>
          <a:p>
            <a:r>
              <a:rPr lang="es-MX" sz="2400" dirty="0" smtClean="0"/>
              <a:t>¿En qué período y sobre </a:t>
            </a:r>
            <a:r>
              <a:rPr lang="es-MX" sz="2400" u="sng" dirty="0" smtClean="0"/>
              <a:t>tecnologías de información en hardware</a:t>
            </a:r>
            <a:r>
              <a:rPr lang="es-MX" sz="2400" dirty="0" smtClean="0"/>
              <a:t> estarán los biochips que almacenan datos en lazos moleculares están disponibles comercialmente?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2005-2009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2010-2014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2015-2019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2020-2024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2025-2029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2030 y más allá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2</a:t>
            </a:r>
            <a:r>
              <a:rPr lang="es-MX" sz="2400" dirty="0" smtClean="0"/>
              <a:t>)</a:t>
            </a:r>
            <a:endParaRPr lang="es-MX" sz="2400" dirty="0"/>
          </a:p>
          <a:p>
            <a:r>
              <a:rPr lang="es-MX" sz="2400" dirty="0" smtClean="0"/>
              <a:t>¿En qué período y sobre </a:t>
            </a:r>
            <a:r>
              <a:rPr lang="es-MX" sz="2400" u="sng" dirty="0" smtClean="0"/>
              <a:t>tecnologías de información en software</a:t>
            </a:r>
            <a:r>
              <a:rPr lang="es-MX" sz="2400" dirty="0" smtClean="0"/>
              <a:t> las redes neuronales representan el 30% de la computación y se amplía la comunicación entre los humanos y las </a:t>
            </a:r>
            <a:r>
              <a:rPr lang="es-MX" sz="2400" dirty="0" err="1" smtClean="0"/>
              <a:t>PC’s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2005-2009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2010-2014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2015-2019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2020-2024</a:t>
            </a:r>
            <a:endParaRPr lang="es-MX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2025-2029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2030 y más allá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3</a:t>
            </a:r>
            <a:r>
              <a:rPr lang="es-MX" sz="2400" dirty="0" smtClean="0"/>
              <a:t>)</a:t>
            </a:r>
            <a:endParaRPr lang="es-MX" sz="2400" dirty="0"/>
          </a:p>
          <a:p>
            <a:r>
              <a:rPr lang="es-MX" sz="2400" dirty="0" smtClean="0"/>
              <a:t>¿En qué período y sobre el </a:t>
            </a:r>
            <a:r>
              <a:rPr lang="es-MX" sz="2400" u="sng" dirty="0" smtClean="0"/>
              <a:t>espacio</a:t>
            </a:r>
            <a:r>
              <a:rPr lang="es-MX" sz="2400" dirty="0" smtClean="0"/>
              <a:t> se hace contacto con inteligencias en algún lugar del universo y viajar por las estrellas se vuelve factible?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2005-2009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2010-2014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2015-2019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2020-2024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2025-2029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2030 y más allá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4)</a:t>
            </a:r>
            <a:endParaRPr lang="es-MX" sz="2400" dirty="0"/>
          </a:p>
          <a:p>
            <a:r>
              <a:rPr lang="es-MX" sz="2400" dirty="0" smtClean="0"/>
              <a:t>¿En qué período y sobre las </a:t>
            </a:r>
            <a:r>
              <a:rPr lang="es-MX" sz="2400" u="sng" dirty="0" smtClean="0"/>
              <a:t>tecnologías de información en servicios</a:t>
            </a:r>
            <a:r>
              <a:rPr lang="es-MX" sz="2400" dirty="0" smtClean="0"/>
              <a:t> el 80% de los trabajadores realizan alguna o todas las tareas a distancia  y  la educación  de larga distancia es usada en las universidades?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2005-2009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2010-2014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2015-2019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2020-2024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2025-2029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2030 y más allá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5</a:t>
            </a:r>
            <a:r>
              <a:rPr lang="es-MX" sz="2400" dirty="0" smtClean="0"/>
              <a:t>)</a:t>
            </a:r>
            <a:endParaRPr lang="es-MX" sz="2400" dirty="0"/>
          </a:p>
          <a:p>
            <a:r>
              <a:rPr lang="es-MX" sz="2400" dirty="0" smtClean="0"/>
              <a:t>¿En qué período y sobre </a:t>
            </a:r>
            <a:r>
              <a:rPr lang="es-MX" sz="2400" u="sng" dirty="0" smtClean="0"/>
              <a:t>medicina </a:t>
            </a:r>
            <a:r>
              <a:rPr lang="es-MX" sz="2400" dirty="0" smtClean="0"/>
              <a:t>los órganos clonados son usados ampliamente para reemplazar partes del cuerpo humano?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2005-2009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2010-2014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2015-2019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2020-2024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2025-2029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2030 y más allá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6</a:t>
            </a:r>
            <a:r>
              <a:rPr lang="es-MX" sz="2400" dirty="0" smtClean="0"/>
              <a:t>)</a:t>
            </a:r>
            <a:endParaRPr lang="es-MX" sz="2400" dirty="0"/>
          </a:p>
          <a:p>
            <a:r>
              <a:rPr lang="es-MX" sz="2400" dirty="0" smtClean="0"/>
              <a:t>¿En qué período y sobre </a:t>
            </a:r>
            <a:r>
              <a:rPr lang="es-MX" sz="2400" u="sng" dirty="0" smtClean="0"/>
              <a:t>manufactura</a:t>
            </a:r>
            <a:r>
              <a:rPr lang="es-MX" sz="2400" dirty="0" smtClean="0"/>
              <a:t>  los materiales inteligentes se usan en los hogares, oficinas y vehículos?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2005-2009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2010-2014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2015-2019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2020-2024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2025-2029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2030 y más allá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7</a:t>
            </a:r>
            <a:r>
              <a:rPr lang="es-MX" sz="2400" dirty="0" smtClean="0"/>
              <a:t>)</a:t>
            </a:r>
            <a:endParaRPr lang="es-MX" sz="2400" dirty="0"/>
          </a:p>
          <a:p>
            <a:r>
              <a:rPr lang="es-MX" sz="2400" dirty="0" smtClean="0"/>
              <a:t>¿En qué período y sobre </a:t>
            </a:r>
            <a:r>
              <a:rPr lang="es-MX" sz="2400" u="sng" dirty="0" smtClean="0"/>
              <a:t>medio ambiente</a:t>
            </a:r>
            <a:r>
              <a:rPr lang="es-MX" sz="2400" dirty="0" smtClean="0"/>
              <a:t>  la ecología industrial es usada obligatoriamente en la mayoría de las instalaciones de manufactura?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2005-2009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2010-2014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2015-2019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2020-2024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2025-2029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2030 y más allá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8</a:t>
            </a:r>
            <a:r>
              <a:rPr lang="es-MX" sz="2400" dirty="0" smtClean="0"/>
              <a:t>)</a:t>
            </a:r>
            <a:endParaRPr lang="es-MX" sz="2400" dirty="0"/>
          </a:p>
          <a:p>
            <a:r>
              <a:rPr lang="es-MX" sz="2400" dirty="0" smtClean="0"/>
              <a:t>¿En qué período y sobre </a:t>
            </a:r>
            <a:r>
              <a:rPr lang="es-MX" sz="2400" u="sng" dirty="0" smtClean="0"/>
              <a:t>el campo/la comida</a:t>
            </a:r>
            <a:r>
              <a:rPr lang="es-MX" sz="2400" dirty="0" smtClean="0"/>
              <a:t>  los alimentos terapéuticos pueden aliviar enfermedades?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2005-2009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2010-2014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2015-2019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2020-2024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2025-2029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2030 y más allá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4"/>
  <p:tag name="QUESTIONANSWER" val="D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4"/>
  <p:tag name="QUESTIONANSWER" val="C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4"/>
  <p:tag name="QUESTIONANSWER" val="A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4"/>
  <p:tag name="QUESTIONANSWER" val="F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4"/>
  <p:tag name="QUESTIONANSWER" val="B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4"/>
  <p:tag name="QUESTIONANSWER" val="D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4"/>
  <p:tag name="QUESTIONANSWER" val="D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4"/>
  <p:tag name="QUESTIONANSWER" val="E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4"/>
  <p:tag name="QUESTIONANSWER" val="B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4"/>
  <p:tag name="QUESTIONANSWER" val="C"/>
  <p:tag name="QUESTIONDIFFICULTY" val=" 0"/>
  <p:tag name="QUESTIONPOINTS" val=" 1"/>
  <p:tag name="QUESTIONCHANCES" val=" 3"/>
  <p:tag name="QUESTIONTIMER" val="01:30"/>
  <p:tag name="QUESTIONCHOICESTYPE" val=" 1"/>
  <p:tag name="QUESTIONCHARTTYPE" val="0"/>
  <p:tag name="MANUALQUESTIONSTART" val="No"/>
  <p:tag name="QUESTIONANSWEROPTIONS" val=" 0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416</Words>
  <Application>Microsoft Office PowerPoint</Application>
  <PresentationFormat>Presentación en pantalla (4:3)</PresentationFormat>
  <Paragraphs>122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Prospectivas tecnológicas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RETOS Y OPORTUNIDADES</dc:title>
  <dc:creator>JuanUrsul</dc:creator>
  <cp:lastModifiedBy>JuanUrsul</cp:lastModifiedBy>
  <cp:revision>69</cp:revision>
  <dcterms:created xsi:type="dcterms:W3CDTF">2011-10-02T22:38:25Z</dcterms:created>
  <dcterms:modified xsi:type="dcterms:W3CDTF">2011-10-09T23:55:21Z</dcterms:modified>
</cp:coreProperties>
</file>