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pPr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OBJETIVOS DE APRENDIZAJE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12 </a:t>
            </a:r>
            <a:r>
              <a:rPr lang="es-MX" dirty="0" smtClean="0"/>
              <a:t>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9</a:t>
            </a:r>
            <a:r>
              <a:rPr lang="es-MX" sz="2400" dirty="0" smtClean="0"/>
              <a:t>) </a:t>
            </a:r>
            <a:r>
              <a:rPr lang="es-MX" sz="2400" dirty="0" smtClean="0"/>
              <a:t>El alumno analizará y aplicará los conceptos de los sistemas numéricos para utilizarlos en la resolución de sistemas de ecuaciones lineales, polinomios, matrices, determinantes y estructuras </a:t>
            </a:r>
            <a:r>
              <a:rPr lang="es-MX" sz="2400" dirty="0" smtClean="0"/>
              <a:t>, </a:t>
            </a:r>
            <a:r>
              <a:rPr lang="es-MX" sz="2400" dirty="0" smtClean="0"/>
              <a:t>para que de manera conjunta estos conceptos permitan al alumno iniciar el estudio de la física y la matemática aplicada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</a:t>
            </a:r>
            <a:r>
              <a:rPr lang="es-MX" b="1" dirty="0" smtClean="0"/>
              <a:t>DIFERENCIAL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10)  </a:t>
            </a:r>
            <a:r>
              <a:rPr lang="es-MX" sz="2400" dirty="0" smtClean="0"/>
              <a:t>El </a:t>
            </a:r>
            <a:r>
              <a:rPr lang="es-MX" sz="2400" dirty="0" smtClean="0"/>
              <a:t>alumno aplicará los conceptos </a:t>
            </a:r>
            <a:r>
              <a:rPr lang="es-MX" sz="2400" b="1" i="1" u="sng" dirty="0" smtClean="0"/>
              <a:t>de la asignatura</a:t>
            </a:r>
            <a:r>
              <a:rPr lang="es-MX" sz="2400" dirty="0" smtClean="0"/>
              <a:t> </a:t>
            </a:r>
            <a:r>
              <a:rPr lang="es-MX" sz="2400" dirty="0" smtClean="0"/>
              <a:t>de funciones reales de variable real, en la formulación de modelos matemáticos y para resolver problemas físicos y geométricos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</a:t>
            </a:r>
            <a:r>
              <a:rPr lang="es-MX" b="1" dirty="0" smtClean="0"/>
              <a:t>DIFERENCIAL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1) </a:t>
            </a:r>
            <a:r>
              <a:rPr lang="es-MX" sz="2400" dirty="0" smtClean="0"/>
              <a:t>El alumno explicará los antecedentes </a:t>
            </a:r>
            <a:r>
              <a:rPr lang="es-MX" sz="2400" b="1" i="1" u="sng" dirty="0" smtClean="0"/>
              <a:t>de la asignatura </a:t>
            </a:r>
            <a:r>
              <a:rPr lang="es-MX" sz="2400" dirty="0" smtClean="0"/>
              <a:t>y </a:t>
            </a:r>
            <a:r>
              <a:rPr lang="es-MX" sz="2400" dirty="0" smtClean="0"/>
              <a:t>aplicará las técnicas generales para </a:t>
            </a:r>
            <a:r>
              <a:rPr lang="es-MX" sz="2400" dirty="0" smtClean="0"/>
              <a:t>la mejora </a:t>
            </a:r>
            <a:r>
              <a:rPr lang="es-MX" sz="2400" dirty="0" smtClean="0"/>
              <a:t>de los sistemas productivos, operativos y administrativos, pudiendo aplicar indicadores de desempeño a cualquier </a:t>
            </a:r>
            <a:r>
              <a:rPr lang="es-MX" sz="2400" dirty="0" smtClean="0"/>
              <a:t>proceso ……………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INTEGRAL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 LINEAL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2</a:t>
            </a:r>
            <a:r>
              <a:rPr lang="es-MX" sz="2400" dirty="0" smtClean="0"/>
              <a:t>) </a:t>
            </a:r>
            <a:r>
              <a:rPr lang="es-MX" sz="2400" dirty="0" smtClean="0"/>
              <a:t>El alumno aplicará los conceptos fundamentales </a:t>
            </a:r>
            <a:r>
              <a:rPr lang="es-MX" sz="2400" b="1" i="1" u="sng" dirty="0" smtClean="0"/>
              <a:t>de la asignatura</a:t>
            </a:r>
            <a:r>
              <a:rPr lang="es-MX" sz="2400" dirty="0" smtClean="0"/>
              <a:t> </a:t>
            </a:r>
            <a:r>
              <a:rPr lang="es-MX" sz="2400" dirty="0" smtClean="0"/>
              <a:t>de funciones reales de variable real, y las variaciones de una función escalar de variable vectorial, para resolver problemas físicos y geométricos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INTEGRAL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 LINEAL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3</a:t>
            </a:r>
            <a:r>
              <a:rPr lang="es-MX" sz="2400" dirty="0" smtClean="0"/>
              <a:t>) </a:t>
            </a:r>
            <a:r>
              <a:rPr lang="es-MX" sz="2400" dirty="0" smtClean="0"/>
              <a:t>El alumno aplicará los conceptos fundamentales del álgebra vectorial en la solución de problemas </a:t>
            </a:r>
            <a:r>
              <a:rPr lang="es-MX" sz="2400" b="1" i="1" u="sng" dirty="0" smtClean="0"/>
              <a:t>de la asignatura </a:t>
            </a:r>
            <a:r>
              <a:rPr lang="es-MX" sz="2400" dirty="0" smtClean="0"/>
              <a:t>y </a:t>
            </a:r>
            <a:r>
              <a:rPr lang="es-MX" sz="2400" dirty="0" smtClean="0"/>
              <a:t>analizará las curvas y superficies cuando sus ecuaciones estén dadas en forma cartesiana, vectorial o paramétrica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INTEGRAL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 LINEAL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4</a:t>
            </a:r>
            <a:r>
              <a:rPr lang="es-MX" sz="2400" dirty="0" smtClean="0"/>
              <a:t>) </a:t>
            </a:r>
            <a:r>
              <a:rPr lang="es-MX" sz="2400" dirty="0" smtClean="0"/>
              <a:t>El alumno analizará los conceptos básicos </a:t>
            </a:r>
            <a:r>
              <a:rPr lang="es-MX" sz="2400" dirty="0" smtClean="0"/>
              <a:t>de </a:t>
            </a:r>
            <a:r>
              <a:rPr lang="es-MX" sz="2400" b="1" i="1" u="sng" dirty="0" smtClean="0"/>
              <a:t>la asignatura</a:t>
            </a:r>
            <a:r>
              <a:rPr lang="es-MX" sz="2400" dirty="0" smtClean="0"/>
              <a:t> ejemplificándolos </a:t>
            </a:r>
            <a:r>
              <a:rPr lang="es-MX" sz="2400" dirty="0" smtClean="0"/>
              <a:t>mediante sistemas ya conocidos, haciendo énfasis en el carácter general de los resultados, a efecto de que adquiera elementos que le permitan fundamentar diversos métodos empleados en la resolución de problemas de ingeniería.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DIBUJO MECÁNICO E INDUSTRIAL</a:t>
            </a:r>
            <a:endParaRPr lang="es-MX" sz="16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CÁLCULO INTEGRAL</a:t>
            </a:r>
            <a:endParaRPr lang="es-MX" sz="16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ÁLGEBRA LINEAL</a:t>
            </a:r>
            <a:endParaRPr lang="es-MX" sz="16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INGENIERIA INDUSTRIAL Y PRODUCTIVIDAD</a:t>
            </a:r>
            <a:endParaRPr lang="es-MX" sz="16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COMPUTACIÓN PARA </a:t>
            </a:r>
            <a:r>
              <a:rPr lang="es-MX" sz="1600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1600" b="1" dirty="0" smtClean="0"/>
              <a:t>GEOMETRÍA </a:t>
            </a:r>
            <a:r>
              <a:rPr lang="es-MX" sz="1600" b="1" dirty="0" smtClean="0"/>
              <a:t>ANALÍTICA</a:t>
            </a:r>
            <a:endParaRPr lang="es-MX" sz="1600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5</a:t>
            </a:r>
            <a:r>
              <a:rPr lang="es-MX" sz="2400" dirty="0" smtClean="0"/>
              <a:t>) </a:t>
            </a:r>
            <a:r>
              <a:rPr lang="es-MX" sz="2400" dirty="0" smtClean="0"/>
              <a:t>El alumno conocerá y comprenderá los elementos y principios fundamentales de la mecánica clásica newtoniana; analizará y resolverá ejercicios de equilibrio isostático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INTEGRAL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 LINEAL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6</a:t>
            </a:r>
            <a:r>
              <a:rPr lang="es-MX" sz="2400" dirty="0" smtClean="0"/>
              <a:t>)   </a:t>
            </a:r>
            <a:r>
              <a:rPr lang="es-MX" sz="2400" dirty="0" smtClean="0"/>
              <a:t>El </a:t>
            </a:r>
            <a:r>
              <a:rPr lang="es-MX" sz="2400" dirty="0" smtClean="0"/>
              <a:t>alumno desarrollará la capacidad para la interpretación y elaboración de planos dentro de ramas de la ingeniería, a fin de poder establecer una comunicación eficaz durante el ejercicio profesional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</a:t>
            </a:r>
            <a:r>
              <a:rPr lang="es-MX" b="1" dirty="0" smtClean="0"/>
              <a:t>DIFERENCIAL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7</a:t>
            </a:r>
            <a:r>
              <a:rPr lang="es-MX" sz="2400" dirty="0" smtClean="0"/>
              <a:t>) </a:t>
            </a:r>
            <a:r>
              <a:rPr lang="es-MX" sz="2400" dirty="0" smtClean="0"/>
              <a:t>El alumno conocerá la importancia </a:t>
            </a:r>
            <a:r>
              <a:rPr lang="es-MX" sz="2400" b="1" i="1" u="sng" dirty="0" smtClean="0"/>
              <a:t>de la asignatura </a:t>
            </a:r>
            <a:r>
              <a:rPr lang="es-MX" sz="2400" dirty="0" smtClean="0"/>
              <a:t>como </a:t>
            </a:r>
            <a:r>
              <a:rPr lang="es-MX" sz="2400" dirty="0" smtClean="0"/>
              <a:t>herramienta para su desempeño académico y profesional de ingeniería. Empleará el software básico que le permita generar productos que resuelvan problemas matemáticos y de ingeniería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</a:t>
            </a:r>
            <a:r>
              <a:rPr lang="es-MX" b="1" dirty="0" smtClean="0"/>
              <a:t>DIFERENCIAL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8</a:t>
            </a:r>
            <a:r>
              <a:rPr lang="es-MX" sz="2400" dirty="0" smtClean="0"/>
              <a:t>) </a:t>
            </a:r>
            <a:r>
              <a:rPr lang="es-MX" sz="2400" dirty="0" smtClean="0"/>
              <a:t>El alumno aplicará los principios básicos de </a:t>
            </a:r>
            <a:r>
              <a:rPr lang="es-MX" sz="2400" b="1" i="1" u="sng" dirty="0" smtClean="0"/>
              <a:t>la asignatura </a:t>
            </a:r>
            <a:r>
              <a:rPr lang="es-MX" sz="2400" dirty="0" smtClean="0"/>
              <a:t> </a:t>
            </a:r>
            <a:r>
              <a:rPr lang="es-MX" sz="2400" dirty="0" smtClean="0"/>
              <a:t>para identificar las propiedades de las </a:t>
            </a:r>
            <a:r>
              <a:rPr lang="es-MX" sz="2400" dirty="0" smtClean="0"/>
              <a:t>sustancias; </a:t>
            </a:r>
            <a:r>
              <a:rPr lang="es-MX" sz="2400" dirty="0" smtClean="0"/>
              <a:t>así también, desarrollará sus capacidades de observación y de manejo de instrumentos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DIBUJO MECÁNICO E INDUSTRIAL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QUÍMICA GENERAL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ESTÁTICA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CÁLCULO </a:t>
            </a:r>
            <a:r>
              <a:rPr lang="es-MX" b="1" dirty="0" smtClean="0"/>
              <a:t>DIFERENCIAL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ÁLGEBRA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INGENIERIA INDUSTRIAL Y PRODUCTIVIDAD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COMPUTACIÓN PARA </a:t>
            </a:r>
            <a:r>
              <a:rPr lang="es-MX" b="1" dirty="0" smtClean="0"/>
              <a:t>INGENIEROS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b="1" dirty="0" smtClean="0"/>
              <a:t>GEOMETRÍA </a:t>
            </a:r>
            <a:r>
              <a:rPr lang="es-MX" b="1" dirty="0" smtClean="0"/>
              <a:t>ANALÍTICA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endParaRPr lang="es-MX" dirty="0" smtClean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F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D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D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H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E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C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A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G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B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6"/>
  <p:tag name="QUESTIONANSWER" val="E"/>
  <p:tag name="QUESTIONDIFFICULTY" val=" 0"/>
  <p:tag name="QUESTIONPOINTS" val=" 1"/>
  <p:tag name="QUESTIONCHANCES" val=" 3"/>
  <p:tag name="QUESTIONTIMER" val="01:0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626</Words>
  <Application>Microsoft Office PowerPoint</Application>
  <PresentationFormat>Presentación en pantalla (4:3)</PresentationFormat>
  <Paragraphs>144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OBJETIVOS DE APRENDIZAJE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85</cp:revision>
  <dcterms:created xsi:type="dcterms:W3CDTF">2011-10-02T22:38:25Z</dcterms:created>
  <dcterms:modified xsi:type="dcterms:W3CDTF">2011-10-12T01:07:52Z</dcterms:modified>
</cp:coreProperties>
</file>