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86" d="100"/>
          <a:sy n="86" d="100"/>
        </p:scale>
        <p:origin x="1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880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541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840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2906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363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767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660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183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196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411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97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8B991-340A-48FC-9733-7F14B5BF9DAE}" type="datetimeFigureOut">
              <a:rPr lang="es-MX" smtClean="0"/>
              <a:t>27/03/2015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3210F-D3D7-49F0-8A0A-0F642C8E94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975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ORGANIZACIÓN: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     </a:t>
            </a:r>
            <a:r>
              <a:rPr lang="es-ES" dirty="0"/>
              <a:t>“LEVANTA TU CASA”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ONG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sz="3600" dirty="0" smtClean="0"/>
              <a:t>PLAN A 20 AÑOS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596113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“LEVANTA </a:t>
            </a:r>
            <a:r>
              <a:rPr lang="es-ES" dirty="0"/>
              <a:t>TU CASA”  ONG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MISIÓN:</a:t>
            </a:r>
          </a:p>
          <a:p>
            <a:r>
              <a:rPr lang="es-ES" dirty="0" smtClean="0"/>
              <a:t>Apoyar </a:t>
            </a:r>
            <a:r>
              <a:rPr lang="es-ES" dirty="0"/>
              <a:t>con asesoría y materiales a las comunidades más deprimidas para que mediante un programa de autoconstrucción dispongan de un techo básico donde habitar.</a:t>
            </a:r>
          </a:p>
          <a:p>
            <a:r>
              <a:rPr lang="es-ES" dirty="0"/>
              <a:t>Coadyuvar para que el gobierno les dote legalmente  y gratuitamente de terrenos y les proporciones los servicios básicos de agua corriente y energía eléctrica sin la intervención de terceros.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794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“LEVANTA </a:t>
            </a:r>
            <a:r>
              <a:rPr lang="es-ES" dirty="0"/>
              <a:t>TU CASA”  ONG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Visión </a:t>
            </a:r>
            <a:r>
              <a:rPr lang="es-ES" dirty="0"/>
              <a:t>para 2035:     </a:t>
            </a:r>
            <a:endParaRPr lang="es-ES" dirty="0" smtClean="0"/>
          </a:p>
          <a:p>
            <a:endParaRPr lang="es-ES" dirty="0"/>
          </a:p>
          <a:p>
            <a:r>
              <a:rPr lang="es-ES" dirty="0" smtClean="0"/>
              <a:t>Se </a:t>
            </a:r>
            <a:r>
              <a:rPr lang="es-ES" dirty="0"/>
              <a:t>han beneficiado a más de 50,000 mexicanos en los 10 estados de la República con mayor índice de pobreza nacional.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463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“LEVANTA </a:t>
            </a:r>
            <a:r>
              <a:rPr lang="es-ES" dirty="0"/>
              <a:t>TU CASA”  ONG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OBJETIVO GENERAL 1</a:t>
            </a:r>
          </a:p>
          <a:p>
            <a:endParaRPr lang="es-MX" dirty="0"/>
          </a:p>
          <a:p>
            <a:r>
              <a:rPr lang="es-MX" dirty="0" smtClean="0"/>
              <a:t>Constituir la organización no gubernamental de servicio público y dotarla de fuentes de financiamiento seguras.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OBJETIVO GENERAL 2</a:t>
            </a:r>
          </a:p>
          <a:p>
            <a:endParaRPr lang="es-MX" dirty="0"/>
          </a:p>
          <a:p>
            <a:r>
              <a:rPr lang="es-MX" dirty="0" smtClean="0"/>
              <a:t>Iniciar operaciones en primer lugar en el Distrito Federal a más tardar en una año.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2064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“LEVANTA </a:t>
            </a:r>
            <a:r>
              <a:rPr lang="es-ES" dirty="0"/>
              <a:t>TU CASA”  ONG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OBJETIVO GENERAL 3</a:t>
            </a:r>
          </a:p>
          <a:p>
            <a:endParaRPr lang="es-MX" dirty="0"/>
          </a:p>
          <a:p>
            <a:r>
              <a:rPr lang="es-MX" dirty="0" smtClean="0"/>
              <a:t>Extender la Organización a nueve estados más pobres en máximo cinco años.</a:t>
            </a:r>
          </a:p>
          <a:p>
            <a:endParaRPr lang="es-MX" dirty="0"/>
          </a:p>
          <a:p>
            <a:r>
              <a:rPr lang="es-MX" dirty="0" smtClean="0"/>
              <a:t>OBJETIVO GENERAL 4</a:t>
            </a:r>
          </a:p>
          <a:p>
            <a:endParaRPr lang="es-MX" dirty="0" smtClean="0"/>
          </a:p>
          <a:p>
            <a:r>
              <a:rPr lang="es-MX" dirty="0" smtClean="0"/>
              <a:t>Constituir una Escuela de Promotores para alcanzar la plena madurez de </a:t>
            </a:r>
            <a:r>
              <a:rPr lang="es-MX" smtClean="0"/>
              <a:t>la Organización.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06147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184</Words>
  <Application>Microsoft Office PowerPoint</Application>
  <PresentationFormat>Panorámica</PresentationFormat>
  <Paragraphs>29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ORGANIZACIÓN:        “LEVANTA TU CASA”   ONG</vt:lpstr>
      <vt:lpstr>“LEVANTA TU CASA”  ONG</vt:lpstr>
      <vt:lpstr>“LEVANTA TU CASA”  ONG</vt:lpstr>
      <vt:lpstr>“LEVANTA TU CASA”  ONG</vt:lpstr>
      <vt:lpstr>“LEVANTA TU CASA”  ONG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ORGANIZACIÓN:        “LEVANTA TU CASA”   ONG</dc:title>
  <dc:creator>JUAN URSUL SOLANES</dc:creator>
  <cp:lastModifiedBy>JUAN URSUL SOLANES</cp:lastModifiedBy>
  <cp:revision>2</cp:revision>
  <dcterms:created xsi:type="dcterms:W3CDTF">2015-03-27T17:07:48Z</dcterms:created>
  <dcterms:modified xsi:type="dcterms:W3CDTF">2015-03-27T17:17:17Z</dcterms:modified>
</cp:coreProperties>
</file>